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290" r:id="rId5"/>
    <p:sldMasterId id="2147484297" r:id="rId6"/>
    <p:sldMasterId id="2147484371" r:id="rId7"/>
    <p:sldMasterId id="2147484409" r:id="rId8"/>
    <p:sldMasterId id="2147484412" r:id="rId9"/>
  </p:sldMasterIdLst>
  <p:notesMasterIdLst>
    <p:notesMasterId r:id="rId19"/>
  </p:notesMasterIdLst>
  <p:handoutMasterIdLst>
    <p:handoutMasterId r:id="rId20"/>
  </p:handoutMasterIdLst>
  <p:sldIdLst>
    <p:sldId id="1323" r:id="rId10"/>
    <p:sldId id="613" r:id="rId11"/>
    <p:sldId id="1107" r:id="rId12"/>
    <p:sldId id="622" r:id="rId13"/>
    <p:sldId id="1319" r:id="rId14"/>
    <p:sldId id="275" r:id="rId15"/>
    <p:sldId id="277" r:id="rId16"/>
    <p:sldId id="1399" r:id="rId17"/>
    <p:sldId id="1387" r:id="rId18"/>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005172"/>
    <a:srgbClr val="005D82"/>
    <a:srgbClr val="7DC1E3"/>
    <a:srgbClr val="EBAD14"/>
    <a:srgbClr val="A7E6D7"/>
    <a:srgbClr val="91CA22"/>
    <a:srgbClr val="0085CA"/>
    <a:srgbClr val="003359"/>
    <a:srgbClr val="895D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501" autoAdjust="0"/>
  </p:normalViewPr>
  <p:slideViewPr>
    <p:cSldViewPr>
      <p:cViewPr varScale="1">
        <p:scale>
          <a:sx n="108" d="100"/>
          <a:sy n="108" d="100"/>
        </p:scale>
        <p:origin x="1602" y="10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4.xml"/><Relationship Id="rId18" Type="http://schemas.openxmlformats.org/officeDocument/2006/relationships/slide" Target="slides/slide9.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446DD5-ED65-4DC5-BCBA-31F018270714}"/>
              </a:ext>
            </a:extLst>
          </p:cNvPr>
          <p:cNvSpPr>
            <a:spLocks noGrp="1"/>
          </p:cNvSpPr>
          <p:nvPr>
            <p:ph type="hdr" sz="quarter"/>
          </p:nvPr>
        </p:nvSpPr>
        <p:spPr>
          <a:xfrm>
            <a:off x="2" y="2"/>
            <a:ext cx="3038474" cy="465137"/>
          </a:xfrm>
          <a:prstGeom prst="rect">
            <a:avLst/>
          </a:prstGeom>
        </p:spPr>
        <p:txBody>
          <a:bodyPr vert="horz" lIns="93161" tIns="46581" rIns="93161" bIns="46581"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C5117EE0-1BDA-44A9-92A6-6068A4D1E430}"/>
              </a:ext>
            </a:extLst>
          </p:cNvPr>
          <p:cNvSpPr>
            <a:spLocks noGrp="1"/>
          </p:cNvSpPr>
          <p:nvPr>
            <p:ph type="dt" sz="quarter" idx="1"/>
          </p:nvPr>
        </p:nvSpPr>
        <p:spPr>
          <a:xfrm>
            <a:off x="3970339" y="2"/>
            <a:ext cx="3038474" cy="465137"/>
          </a:xfrm>
          <a:prstGeom prst="rect">
            <a:avLst/>
          </a:prstGeom>
        </p:spPr>
        <p:txBody>
          <a:bodyPr vert="horz" lIns="93161" tIns="46581" rIns="93161" bIns="46581" rtlCol="0"/>
          <a:lstStyle>
            <a:lvl1pPr algn="r" eaLnBrk="1" fontAlgn="auto" hangingPunct="1">
              <a:spcBef>
                <a:spcPts val="0"/>
              </a:spcBef>
              <a:spcAft>
                <a:spcPts val="0"/>
              </a:spcAft>
              <a:defRPr sz="1200" smtClean="0">
                <a:latin typeface="+mn-lt"/>
              </a:defRPr>
            </a:lvl1pPr>
          </a:lstStyle>
          <a:p>
            <a:pPr>
              <a:defRPr/>
            </a:pPr>
            <a:fld id="{A1888DDD-BF82-4BC9-91CD-D2ABBC46B60C}" type="datetimeFigureOut">
              <a:rPr lang="en-US"/>
              <a:pPr>
                <a:defRPr/>
              </a:pPr>
              <a:t>7/15/2024</a:t>
            </a:fld>
            <a:endParaRPr lang="en-US"/>
          </a:p>
        </p:txBody>
      </p:sp>
      <p:sp>
        <p:nvSpPr>
          <p:cNvPr id="4" name="Footer Placeholder 3">
            <a:extLst>
              <a:ext uri="{FF2B5EF4-FFF2-40B4-BE49-F238E27FC236}">
                <a16:creationId xmlns:a16="http://schemas.microsoft.com/office/drawing/2014/main" id="{75CB072D-8024-45C1-A9A5-17BFE29DF8D0}"/>
              </a:ext>
            </a:extLst>
          </p:cNvPr>
          <p:cNvSpPr>
            <a:spLocks noGrp="1"/>
          </p:cNvSpPr>
          <p:nvPr>
            <p:ph type="ftr" sz="quarter" idx="2"/>
          </p:nvPr>
        </p:nvSpPr>
        <p:spPr>
          <a:xfrm>
            <a:off x="2" y="8829677"/>
            <a:ext cx="3038474" cy="465137"/>
          </a:xfrm>
          <a:prstGeom prst="rect">
            <a:avLst/>
          </a:prstGeom>
        </p:spPr>
        <p:txBody>
          <a:bodyPr vert="horz" lIns="93161" tIns="46581" rIns="93161" bIns="46581"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6FBD72A1-206F-413C-A72E-61F77DA0E8BF}"/>
              </a:ext>
            </a:extLst>
          </p:cNvPr>
          <p:cNvSpPr>
            <a:spLocks noGrp="1"/>
          </p:cNvSpPr>
          <p:nvPr>
            <p:ph type="sldNum" sz="quarter" idx="3"/>
          </p:nvPr>
        </p:nvSpPr>
        <p:spPr>
          <a:xfrm>
            <a:off x="3970339" y="8829677"/>
            <a:ext cx="3038474" cy="465137"/>
          </a:xfrm>
          <a:prstGeom prst="rect">
            <a:avLst/>
          </a:prstGeom>
        </p:spPr>
        <p:txBody>
          <a:bodyPr vert="horz" lIns="93161" tIns="46581" rIns="93161" bIns="46581" rtlCol="0" anchor="b"/>
          <a:lstStyle>
            <a:lvl1pPr algn="r" eaLnBrk="1" fontAlgn="auto" hangingPunct="1">
              <a:spcBef>
                <a:spcPts val="0"/>
              </a:spcBef>
              <a:spcAft>
                <a:spcPts val="0"/>
              </a:spcAft>
              <a:defRPr sz="1200" smtClean="0">
                <a:latin typeface="+mn-lt"/>
              </a:defRPr>
            </a:lvl1pPr>
          </a:lstStyle>
          <a:p>
            <a:pPr>
              <a:defRPr/>
            </a:pPr>
            <a:fld id="{ADC09B4D-38F6-4AB6-9A2D-F0BDB2C2324A}" type="slidenum">
              <a:rPr lang="en-US"/>
              <a:pPr>
                <a:defRPr/>
              </a:pPr>
              <a:t>‹#›</a:t>
            </a:fld>
            <a:endParaRPr lang="en-US"/>
          </a:p>
        </p:txBody>
      </p:sp>
    </p:spTree>
    <p:extLst>
      <p:ext uri="{BB962C8B-B14F-4D97-AF65-F5344CB8AC3E}">
        <p14:creationId xmlns:p14="http://schemas.microsoft.com/office/powerpoint/2010/main" val="3668277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6640DC-2A4D-4EFB-A18B-E2C23AFCE198}"/>
              </a:ext>
            </a:extLst>
          </p:cNvPr>
          <p:cNvSpPr>
            <a:spLocks noGrp="1"/>
          </p:cNvSpPr>
          <p:nvPr>
            <p:ph type="hdr" sz="quarter"/>
          </p:nvPr>
        </p:nvSpPr>
        <p:spPr>
          <a:xfrm>
            <a:off x="2" y="2"/>
            <a:ext cx="3038474" cy="465137"/>
          </a:xfrm>
          <a:prstGeom prst="rect">
            <a:avLst/>
          </a:prstGeom>
        </p:spPr>
        <p:txBody>
          <a:bodyPr vert="horz" lIns="93161" tIns="46581" rIns="93161" bIns="46581"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03EB3249-7D68-4EC4-8747-D75628D3493C}"/>
              </a:ext>
            </a:extLst>
          </p:cNvPr>
          <p:cNvSpPr>
            <a:spLocks noGrp="1"/>
          </p:cNvSpPr>
          <p:nvPr>
            <p:ph type="dt" idx="1"/>
          </p:nvPr>
        </p:nvSpPr>
        <p:spPr>
          <a:xfrm>
            <a:off x="3970339" y="2"/>
            <a:ext cx="3038474" cy="465137"/>
          </a:xfrm>
          <a:prstGeom prst="rect">
            <a:avLst/>
          </a:prstGeom>
        </p:spPr>
        <p:txBody>
          <a:bodyPr vert="horz" lIns="93161" tIns="46581" rIns="93161" bIns="46581" rtlCol="0"/>
          <a:lstStyle>
            <a:lvl1pPr algn="r" eaLnBrk="1" fontAlgn="auto" hangingPunct="1">
              <a:spcBef>
                <a:spcPts val="0"/>
              </a:spcBef>
              <a:spcAft>
                <a:spcPts val="0"/>
              </a:spcAft>
              <a:defRPr sz="1200" smtClean="0">
                <a:latin typeface="+mn-lt"/>
              </a:defRPr>
            </a:lvl1pPr>
          </a:lstStyle>
          <a:p>
            <a:pPr>
              <a:defRPr/>
            </a:pPr>
            <a:fld id="{53366398-DD6B-45E3-BA71-7317E5668DE9}" type="datetimeFigureOut">
              <a:rPr lang="en-US"/>
              <a:pPr>
                <a:defRPr/>
              </a:pPr>
              <a:t>7/15/2024</a:t>
            </a:fld>
            <a:endParaRPr lang="en-US"/>
          </a:p>
        </p:txBody>
      </p:sp>
      <p:sp>
        <p:nvSpPr>
          <p:cNvPr id="4" name="Slide Image Placeholder 3">
            <a:extLst>
              <a:ext uri="{FF2B5EF4-FFF2-40B4-BE49-F238E27FC236}">
                <a16:creationId xmlns:a16="http://schemas.microsoft.com/office/drawing/2014/main" id="{1A1DE9E6-4F88-49AC-8ADD-3E839C74CE6C}"/>
              </a:ext>
            </a:extLst>
          </p:cNvPr>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61" tIns="46581" rIns="93161" bIns="46581" rtlCol="0" anchor="ctr"/>
          <a:lstStyle/>
          <a:p>
            <a:pPr lvl="0"/>
            <a:endParaRPr lang="en-US" noProof="0"/>
          </a:p>
        </p:txBody>
      </p:sp>
      <p:sp>
        <p:nvSpPr>
          <p:cNvPr id="5" name="Notes Placeholder 4">
            <a:extLst>
              <a:ext uri="{FF2B5EF4-FFF2-40B4-BE49-F238E27FC236}">
                <a16:creationId xmlns:a16="http://schemas.microsoft.com/office/drawing/2014/main" id="{5A2DFF65-C040-4F89-8E70-DCC80E8486FB}"/>
              </a:ext>
            </a:extLst>
          </p:cNvPr>
          <p:cNvSpPr>
            <a:spLocks noGrp="1"/>
          </p:cNvSpPr>
          <p:nvPr>
            <p:ph type="body" sz="quarter" idx="3"/>
          </p:nvPr>
        </p:nvSpPr>
        <p:spPr>
          <a:xfrm>
            <a:off x="701676" y="4416426"/>
            <a:ext cx="5607050" cy="4183063"/>
          </a:xfrm>
          <a:prstGeom prst="rect">
            <a:avLst/>
          </a:prstGeom>
        </p:spPr>
        <p:txBody>
          <a:bodyPr vert="horz" lIns="93161" tIns="46581" rIns="93161" bIns="4658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0BFCA6B-12EB-4AB0-91A5-125A961A4F79}"/>
              </a:ext>
            </a:extLst>
          </p:cNvPr>
          <p:cNvSpPr>
            <a:spLocks noGrp="1"/>
          </p:cNvSpPr>
          <p:nvPr>
            <p:ph type="ftr" sz="quarter" idx="4"/>
          </p:nvPr>
        </p:nvSpPr>
        <p:spPr>
          <a:xfrm>
            <a:off x="2" y="8829677"/>
            <a:ext cx="3038474" cy="465137"/>
          </a:xfrm>
          <a:prstGeom prst="rect">
            <a:avLst/>
          </a:prstGeom>
        </p:spPr>
        <p:txBody>
          <a:bodyPr vert="horz" lIns="93161" tIns="46581" rIns="93161" bIns="46581"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0709A9A2-DB1D-45C8-9B47-06DC25AF5623}"/>
              </a:ext>
            </a:extLst>
          </p:cNvPr>
          <p:cNvSpPr>
            <a:spLocks noGrp="1"/>
          </p:cNvSpPr>
          <p:nvPr>
            <p:ph type="sldNum" sz="quarter" idx="5"/>
          </p:nvPr>
        </p:nvSpPr>
        <p:spPr>
          <a:xfrm>
            <a:off x="3970339" y="8829677"/>
            <a:ext cx="3038474" cy="465137"/>
          </a:xfrm>
          <a:prstGeom prst="rect">
            <a:avLst/>
          </a:prstGeom>
        </p:spPr>
        <p:txBody>
          <a:bodyPr vert="horz" lIns="93161" tIns="46581" rIns="93161" bIns="46581" rtlCol="0" anchor="b"/>
          <a:lstStyle>
            <a:lvl1pPr algn="r" eaLnBrk="1" fontAlgn="auto" hangingPunct="1">
              <a:spcBef>
                <a:spcPts val="0"/>
              </a:spcBef>
              <a:spcAft>
                <a:spcPts val="0"/>
              </a:spcAft>
              <a:defRPr sz="1200" smtClean="0">
                <a:latin typeface="+mn-lt"/>
              </a:defRPr>
            </a:lvl1pPr>
          </a:lstStyle>
          <a:p>
            <a:pPr>
              <a:defRPr/>
            </a:pPr>
            <a:fld id="{B9D42E3B-D81C-458F-9C98-A7EDD73B02B0}" type="slidenum">
              <a:rPr lang="en-US"/>
              <a:pPr>
                <a:defRPr/>
              </a:pPr>
              <a:t>‹#›</a:t>
            </a:fld>
            <a:endParaRPr lang="en-US"/>
          </a:p>
        </p:txBody>
      </p:sp>
    </p:spTree>
    <p:extLst>
      <p:ext uri="{BB962C8B-B14F-4D97-AF65-F5344CB8AC3E}">
        <p14:creationId xmlns:p14="http://schemas.microsoft.com/office/powerpoint/2010/main" val="267235297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Spira Care is a combined care and insurance offering developed by Blue Cross and Blue Shield of Kansas City. </a:t>
            </a:r>
          </a:p>
          <a:p>
            <a:endParaRPr lang="en-US" dirty="0"/>
          </a:p>
          <a:p>
            <a:pPr defTabSz="931723"/>
            <a:r>
              <a:rPr lang="en-US" dirty="0"/>
              <a:t>Spira Care is for members looking to simplify and personalize their healthcare experience. If you and your family’s health needs in the next year will largely fall within primary care, including labs, X-rays* and routine behavioral health services, you can enjoy the peace of mind that comes from choosing Spira Care where you’ll have the support of a Care Team and assistance with any services needed outside the Care Center and in your plan’s network. </a:t>
            </a:r>
            <a:endParaRPr lang="en-US" dirty="0">
              <a:solidFill>
                <a:srgbClr val="003644"/>
              </a:solidFill>
              <a:latin typeface="Arial" panose="020B0604020202020204" pitchFamily="34" charset="0"/>
              <a:cs typeface="Arial" panose="020B0604020202020204" pitchFamily="34" charset="0"/>
            </a:endParaRPr>
          </a:p>
          <a:p>
            <a:pPr defTabSz="931723"/>
            <a:endParaRPr lang="en-US" dirty="0">
              <a:solidFill>
                <a:srgbClr val="003644"/>
              </a:solidFill>
              <a:latin typeface="Arial" panose="020B0604020202020204" pitchFamily="34" charset="0"/>
              <a:cs typeface="Arial" panose="020B0604020202020204" pitchFamily="34" charset="0"/>
            </a:endParaRPr>
          </a:p>
          <a:p>
            <a:pPr defTabSz="914350" fontAlgn="auto">
              <a:spcBef>
                <a:spcPts val="0"/>
              </a:spcBef>
              <a:spcAft>
                <a:spcPts val="0"/>
              </a:spcAft>
              <a:defRPr/>
            </a:pPr>
            <a:r>
              <a:rPr lang="en-US" dirty="0">
                <a:solidFill>
                  <a:srgbClr val="003644"/>
                </a:solidFill>
                <a:latin typeface="Arial" panose="020B0604020202020204" pitchFamily="34" charset="0"/>
                <a:cs typeface="Arial" panose="020B0604020202020204" pitchFamily="34" charset="0"/>
              </a:rPr>
              <a:t>	*X-rays are available at select locations only (Crossroads, Olathe and Shawnee), but are at no additional cost to members. (see X-ray icons listed on map)  </a:t>
            </a:r>
          </a:p>
          <a:p>
            <a:endParaRPr lang="en-US" dirty="0"/>
          </a:p>
          <a:p>
            <a:r>
              <a:rPr lang="en-US" dirty="0"/>
              <a:t>While the plan is ideal for members who utilize the Care Centers, members still have access to their plan’s network (EPO or PPO).</a:t>
            </a:r>
          </a:p>
          <a:p>
            <a:endParaRPr lang="en-US" dirty="0"/>
          </a:p>
          <a:p>
            <a:pPr defTabSz="914350" fontAlgn="auto">
              <a:spcBef>
                <a:spcPts val="0"/>
              </a:spcBef>
              <a:spcAft>
                <a:spcPts val="0"/>
              </a:spcAft>
              <a:defRPr/>
            </a:pPr>
            <a:r>
              <a:rPr lang="en-US" dirty="0">
                <a:solidFill>
                  <a:srgbClr val="35576C"/>
                </a:solidFill>
                <a:latin typeface="Arial" panose="020B0604020202020204" pitchFamily="34" charset="0"/>
                <a:cs typeface="Arial" panose="020B0604020202020204" pitchFamily="34" charset="0"/>
              </a:rPr>
              <a:t>Check with your benefits representative to determine if your company is offering an EPO and/or PPO Spira Care plan. </a:t>
            </a:r>
          </a:p>
          <a:p>
            <a:endParaRPr lang="en-US" dirty="0"/>
          </a:p>
          <a:p>
            <a:r>
              <a:rPr lang="en-US" sz="1600" b="1" dirty="0">
                <a:solidFill>
                  <a:schemeClr val="bg1"/>
                </a:solidFill>
                <a:latin typeface="Arial" panose="020B0604020202020204" pitchFamily="34" charset="0"/>
                <a:cs typeface="Arial" panose="020B0604020202020204" pitchFamily="34" charset="0"/>
              </a:rPr>
              <a:t>EPO: </a:t>
            </a:r>
          </a:p>
          <a:p>
            <a:r>
              <a:rPr lang="en-US" dirty="0">
                <a:solidFill>
                  <a:schemeClr val="bg1"/>
                </a:solidFill>
                <a:latin typeface="Arial" panose="020B0604020202020204" pitchFamily="34" charset="0"/>
                <a:cs typeface="Arial" panose="020B0604020202020204" pitchFamily="34" charset="0"/>
              </a:rPr>
              <a:t>In an Exclusive Provider Organization (EPO) insurance model members must receive all care from in-network providers (BlueSelect Plus network in the Kansas City area or BlueCard network outside the 32-county service area) except for emergency services. Non-emergency services received out-of-network will not be covered.  </a:t>
            </a:r>
          </a:p>
          <a:p>
            <a:endParaRPr lang="en-US" dirty="0"/>
          </a:p>
          <a:p>
            <a:r>
              <a:rPr lang="en-US" sz="1600" b="1" dirty="0">
                <a:solidFill>
                  <a:schemeClr val="bg1"/>
                </a:solidFill>
                <a:latin typeface="Arial" panose="020B0604020202020204" pitchFamily="34" charset="0"/>
                <a:cs typeface="Arial" panose="020B0604020202020204" pitchFamily="34" charset="0"/>
              </a:rPr>
              <a:t>PPO: </a:t>
            </a:r>
          </a:p>
          <a:p>
            <a:r>
              <a:rPr lang="en-US" dirty="0">
                <a:solidFill>
                  <a:schemeClr val="bg1"/>
                </a:solidFill>
                <a:latin typeface="Arial" panose="020B0604020202020204" pitchFamily="34" charset="0"/>
                <a:cs typeface="Arial" panose="020B0604020202020204" pitchFamily="34" charset="0"/>
              </a:rPr>
              <a:t>In a Preferred Provider Organization (PPO) insurance model members are encouraged to receive care from in-network providers (BlueSelect Plus network in the Kansas City area or BlueCard network outside the 32-county service area) but have the option to receive care from out-of-network providers at a higher cost.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C958FE-795B-EF45-88A3-CE568718F4E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5128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Digital x-rays are not available at the Liberty and Lee’s Summit locations. </a:t>
            </a:r>
          </a:p>
          <a:p>
            <a:pPr marL="172719" indent="-172719">
              <a:buFont typeface="Arial" panose="020B0604020202020204" pitchFamily="34" charset="0"/>
              <a:buChar char="•"/>
            </a:pPr>
            <a:endParaRPr lang="en-US" dirty="0"/>
          </a:p>
          <a:p>
            <a:pPr marL="172719" indent="-172719">
              <a:buFont typeface="Arial" panose="020B0604020202020204" pitchFamily="34" charset="0"/>
              <a:buChar char="•"/>
            </a:pPr>
            <a:r>
              <a:rPr lang="en-US" dirty="0"/>
              <a:t>Spira Care combines care and coverage under one roof, </a:t>
            </a:r>
            <a:endParaRPr lang="en-US" sz="1100" dirty="0"/>
          </a:p>
          <a:p>
            <a:pPr marL="633302" lvl="1" indent="-172719">
              <a:buFont typeface="Arial" panose="020B0604020202020204" pitchFamily="34" charset="0"/>
              <a:buChar char="•"/>
            </a:pPr>
            <a:r>
              <a:rPr lang="en-US" dirty="0"/>
              <a:t>making the healthcare system simpler, more transparent and more affordable for everyone (employers and members alike).</a:t>
            </a:r>
            <a:endParaRPr lang="en-US" sz="1100" dirty="0"/>
          </a:p>
          <a:p>
            <a:r>
              <a:rPr lang="en-US" dirty="0"/>
              <a:t> </a:t>
            </a:r>
            <a:endParaRPr lang="en-US" sz="1100" dirty="0"/>
          </a:p>
          <a:p>
            <a:pPr marL="172719" indent="-172719">
              <a:buFont typeface="Arial" panose="020B0604020202020204" pitchFamily="34" charset="0"/>
              <a:buChar char="•"/>
            </a:pPr>
            <a:r>
              <a:rPr lang="en-US" dirty="0"/>
              <a:t>The entire experience was designed by patients from start-to-finish to provide comprehensive care and convenient benefits.</a:t>
            </a:r>
            <a:endParaRPr lang="en-US" sz="1100" dirty="0"/>
          </a:p>
          <a:p>
            <a:r>
              <a:rPr lang="en-US" dirty="0"/>
              <a:t> With Spira Care, integrated primary care means we are pairing medical and behavioral health services.  </a:t>
            </a:r>
            <a:endParaRPr lang="en-US" sz="1100" dirty="0"/>
          </a:p>
          <a:p>
            <a:r>
              <a:rPr lang="en-US" dirty="0"/>
              <a:t> </a:t>
            </a:r>
            <a:endParaRPr lang="en-US" sz="1100" dirty="0"/>
          </a:p>
          <a:p>
            <a:pPr marL="172719" indent="-172719">
              <a:buFont typeface="Arial" panose="020B0604020202020204" pitchFamily="34" charset="0"/>
              <a:buChar char="•"/>
            </a:pPr>
            <a:r>
              <a:rPr lang="en-US" dirty="0"/>
              <a:t>New Directions is our behavioral health partner.  Part of their focus: </a:t>
            </a:r>
            <a:endParaRPr lang="en-US" sz="1100" dirty="0"/>
          </a:p>
          <a:p>
            <a:pPr marL="633302" lvl="1" indent="-172719">
              <a:buFont typeface="Arial" panose="020B0604020202020204" pitchFamily="34" charset="0"/>
              <a:buChar char="•"/>
            </a:pPr>
            <a:r>
              <a:rPr lang="en-US" dirty="0"/>
              <a:t>staff behavioral health clinicians on site at each care center </a:t>
            </a:r>
            <a:endParaRPr lang="en-US" sz="1100" dirty="0"/>
          </a:p>
          <a:p>
            <a:pPr marL="633302" lvl="1" indent="-172719">
              <a:buFont typeface="Arial" panose="020B0604020202020204" pitchFamily="34" charset="0"/>
              <a:buChar char="•"/>
            </a:pPr>
            <a:r>
              <a:rPr lang="en-US" dirty="0"/>
              <a:t>assist with brief and focused interventions </a:t>
            </a:r>
            <a:endParaRPr lang="en-US" sz="1100" dirty="0"/>
          </a:p>
          <a:p>
            <a:pPr marL="633302" lvl="1" indent="-172719">
              <a:buFont typeface="Arial" panose="020B0604020202020204" pitchFamily="34" charset="0"/>
              <a:buChar char="•"/>
            </a:pPr>
            <a:r>
              <a:rPr lang="en-US" dirty="0"/>
              <a:t>Provide care for the whole person</a:t>
            </a:r>
            <a:endParaRPr lang="en-US" sz="1100" dirty="0"/>
          </a:p>
          <a:p>
            <a:r>
              <a:rPr lang="en-US" dirty="0"/>
              <a:t> </a:t>
            </a:r>
            <a:endParaRPr lang="en-US" sz="1100" dirty="0"/>
          </a:p>
          <a:p>
            <a:r>
              <a:rPr lang="en-US" b="1" dirty="0"/>
              <a:t> </a:t>
            </a:r>
            <a:r>
              <a:rPr lang="en-US" u="sng" dirty="0"/>
              <a:t>Prescriptions:</a:t>
            </a:r>
            <a:endParaRPr lang="en-US" sz="1100" u="sng" dirty="0"/>
          </a:p>
          <a:p>
            <a:pPr marL="172719" indent="-172719">
              <a:buFont typeface="Arial" panose="020B0604020202020204" pitchFamily="34" charset="0"/>
              <a:buChar char="•"/>
            </a:pPr>
            <a:r>
              <a:rPr lang="en-US" dirty="0"/>
              <a:t>Common prescriptions are filled on-site at member’s regular co-pay level</a:t>
            </a:r>
            <a:endParaRPr lang="en-US" sz="1100" dirty="0"/>
          </a:p>
          <a:p>
            <a:pPr marL="633302" lvl="1" indent="-172719">
              <a:buFont typeface="Arial" panose="020B0604020202020204" pitchFamily="34" charset="0"/>
              <a:buChar char="•"/>
            </a:pPr>
            <a:r>
              <a:rPr lang="en-US" dirty="0"/>
              <a:t>Each Care Center is equipped with a </a:t>
            </a:r>
            <a:r>
              <a:rPr lang="en-US" dirty="0" err="1"/>
              <a:t>Quiqmeds</a:t>
            </a:r>
            <a:r>
              <a:rPr lang="en-US" dirty="0"/>
              <a:t> dispensary machine that has a capacity of just over 50 medications. </a:t>
            </a:r>
            <a:endParaRPr lang="en-US" sz="1100" dirty="0"/>
          </a:p>
          <a:p>
            <a:pPr marL="633302" lvl="1" indent="-172719">
              <a:buFont typeface="Arial" panose="020B0604020202020204" pitchFamily="34" charset="0"/>
              <a:buChar char="•"/>
            </a:pPr>
            <a:r>
              <a:rPr lang="en-US" dirty="0"/>
              <a:t>The inventory is set by the providers at each Care Center, with input from the Blue KC pharmacy team</a:t>
            </a:r>
            <a:endParaRPr lang="en-US" sz="1100" dirty="0"/>
          </a:p>
          <a:p>
            <a:pPr marL="633302" lvl="1" indent="-172719">
              <a:buFont typeface="Arial" panose="020B0604020202020204" pitchFamily="34" charset="0"/>
              <a:buChar char="•"/>
            </a:pPr>
            <a:r>
              <a:rPr lang="en-US" dirty="0"/>
              <a:t>The offering is heavily weighted toward acute versus maintenance medications. </a:t>
            </a:r>
            <a:endParaRPr lang="en-US" sz="1100" dirty="0"/>
          </a:p>
          <a:p>
            <a:r>
              <a:rPr lang="en-US" dirty="0"/>
              <a:t> </a:t>
            </a:r>
            <a:endParaRPr lang="en-US" sz="1100" dirty="0"/>
          </a:p>
          <a:p>
            <a:r>
              <a:rPr lang="en-US" dirty="0"/>
              <a:t> </a:t>
            </a:r>
            <a:endParaRPr lang="en-US" sz="1100" dirty="0"/>
          </a:p>
          <a:p>
            <a:pPr defTabSz="974678">
              <a:defRPr/>
            </a:pPr>
            <a:endParaRPr lang="en-US" dirty="0"/>
          </a:p>
        </p:txBody>
      </p:sp>
      <p:sp>
        <p:nvSpPr>
          <p:cNvPr id="4" name="Slide Number Placeholder 3"/>
          <p:cNvSpPr>
            <a:spLocks noGrp="1"/>
          </p:cNvSpPr>
          <p:nvPr>
            <p:ph type="sldNum" sz="quarter" idx="10"/>
          </p:nvPr>
        </p:nvSpPr>
        <p:spPr/>
        <p:txBody>
          <a:bodyPr/>
          <a:lstStyle/>
          <a:p>
            <a:pPr defTabSz="460583">
              <a:defRPr/>
            </a:pPr>
            <a:fld id="{9CC958FE-795B-EF45-88A3-CE568718F4E4}" type="slidenum">
              <a:rPr lang="en-US">
                <a:solidFill>
                  <a:prstClr val="black"/>
                </a:solidFill>
                <a:latin typeface="Calibri" panose="020F0502020204030204"/>
              </a:rPr>
              <a:pPr defTabSz="460583">
                <a:defRPr/>
              </a:pPr>
              <a:t>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552283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61543" rtl="0" eaLnBrk="1" fontAlgn="auto" latinLnBrk="0" hangingPunct="1">
              <a:lnSpc>
                <a:spcPct val="100000"/>
              </a:lnSpc>
              <a:spcBef>
                <a:spcPts val="0"/>
              </a:spcBef>
              <a:spcAft>
                <a:spcPts val="0"/>
              </a:spcAft>
              <a:buClrTx/>
              <a:buSzTx/>
              <a:buFontTx/>
              <a:buNone/>
              <a:tabLst/>
              <a:defRPr/>
            </a:pPr>
            <a:fld id="{27EB43BE-7C67-490D-AC9C-741FDA28FD7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1543"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9017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5" name="Text Placeholder 7"/>
          <p:cNvSpPr>
            <a:spLocks noGrp="1"/>
          </p:cNvSpPr>
          <p:nvPr>
            <p:ph type="body" sz="quarter" idx="11"/>
          </p:nvPr>
        </p:nvSpPr>
        <p:spPr>
          <a:xfrm>
            <a:off x="457200" y="1919234"/>
            <a:ext cx="8229600" cy="44117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A6239125-EDCA-4863-9AEC-D34C7BC62583}"/>
              </a:ext>
            </a:extLst>
          </p:cNvPr>
          <p:cNvSpPr>
            <a:spLocks noGrp="1"/>
          </p:cNvSpPr>
          <p:nvPr>
            <p:ph type="sldNum" sz="quarter" idx="12"/>
          </p:nvPr>
        </p:nvSpPr>
        <p:spPr/>
        <p:txBody>
          <a:bodyPr/>
          <a:lstStyle>
            <a:lvl1pPr>
              <a:defRPr/>
            </a:lvl1pPr>
          </a:lstStyle>
          <a:p>
            <a:pPr>
              <a:defRPr/>
            </a:pPr>
            <a:fld id="{D9C9348F-276B-4DD9-981A-BC32DAC8AE9D}" type="slidenum">
              <a:rPr/>
              <a:pPr>
                <a:defRPr/>
              </a:pPr>
              <a:t>‹#›</a:t>
            </a:fld>
            <a:endParaRPr/>
          </a:p>
        </p:txBody>
      </p:sp>
    </p:spTree>
    <p:extLst>
      <p:ext uri="{BB962C8B-B14F-4D97-AF65-F5344CB8AC3E}">
        <p14:creationId xmlns:p14="http://schemas.microsoft.com/office/powerpoint/2010/main" val="2597014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solidFill>
                  <a:schemeClr val="accent1"/>
                </a:solidFill>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latin typeface="Segoe UI Semibold" panose="020B0702040204020203" pitchFamily="34" charset="0"/>
                <a:cs typeface="Segoe UI Semibold" panose="020B0702040204020203" pitchFamily="34" charset="0"/>
              </a:defRPr>
            </a:lvl1pPr>
            <a:lvl2pPr>
              <a:defRPr>
                <a:solidFill>
                  <a:schemeClr val="tx1"/>
                </a:solidFill>
                <a:latin typeface="Segoe UI" panose="020B0502040204020203" pitchFamily="34" charset="0"/>
                <a:cs typeface="Segoe UI" panose="020B0502040204020203" pitchFamily="34" charset="0"/>
              </a:defRPr>
            </a:lvl2pPr>
            <a:lvl3pPr>
              <a:defRPr>
                <a:solidFill>
                  <a:schemeClr val="tx1"/>
                </a:solidFill>
                <a:latin typeface="Segoe UI" panose="020B0502040204020203" pitchFamily="34" charset="0"/>
                <a:cs typeface="Segoe UI" panose="020B0502040204020203" pitchFamily="34" charset="0"/>
              </a:defRPr>
            </a:lvl3pPr>
            <a:lvl4pPr>
              <a:defRPr>
                <a:solidFill>
                  <a:schemeClr val="tx1"/>
                </a:solidFill>
                <a:latin typeface="Segoe UI" panose="020B0502040204020203" pitchFamily="34" charset="0"/>
                <a:cs typeface="Segoe UI" panose="020B0502040204020203" pitchFamily="34" charset="0"/>
              </a:defRPr>
            </a:lvl4pPr>
            <a:lvl5pPr>
              <a:defRPr>
                <a:solidFill>
                  <a:schemeClr val="tx1"/>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901256-3459-412C-B1A4-A81DDD2D695F}" type="datetimeFigureOut">
              <a:rPr lang="en-US" smtClean="0"/>
              <a:t>7/15/2024</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4"/>
          <p:cNvSpPr>
            <a:spLocks noGrp="1"/>
          </p:cNvSpPr>
          <p:nvPr>
            <p:ph type="sldNum" sz="quarter" idx="12"/>
          </p:nvPr>
        </p:nvSpPr>
        <p:spPr>
          <a:xfrm>
            <a:off x="163269" y="6222674"/>
            <a:ext cx="2057400" cy="365125"/>
          </a:xfrm>
          <a:prstGeom prst="rect">
            <a:avLst/>
          </a:prstGeom>
        </p:spPr>
        <p:txBody>
          <a:bodyPr/>
          <a:lstStyle/>
          <a:p>
            <a:fld id="{C2C07728-A81F-4613-BF25-384553D2DCA7}" type="slidenum">
              <a:rPr lang="en-US" smtClean="0"/>
              <a:t>‹#›</a:t>
            </a:fld>
            <a:endParaRPr lang="en-US"/>
          </a:p>
        </p:txBody>
      </p:sp>
    </p:spTree>
    <p:extLst>
      <p:ext uri="{BB962C8B-B14F-4D97-AF65-F5344CB8AC3E}">
        <p14:creationId xmlns:p14="http://schemas.microsoft.com/office/powerpoint/2010/main" val="1929574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88" b="0" i="0">
                <a:solidFill>
                  <a:srgbClr val="0085C9"/>
                </a:solidFill>
                <a:latin typeface="Tahoma"/>
                <a:cs typeface="Tahoma"/>
              </a:defRPr>
            </a:lvl1pPr>
          </a:lstStyle>
          <a:p>
            <a:endParaRPr/>
          </a:p>
        </p:txBody>
      </p:sp>
      <p:sp>
        <p:nvSpPr>
          <p:cNvPr id="3" name="Holder 3"/>
          <p:cNvSpPr>
            <a:spLocks noGrp="1"/>
          </p:cNvSpPr>
          <p:nvPr>
            <p:ph sz="half" idx="2"/>
          </p:nvPr>
        </p:nvSpPr>
        <p:spPr>
          <a:xfrm>
            <a:off x="457200" y="1577340"/>
            <a:ext cx="397764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295646" y="1981982"/>
            <a:ext cx="3126104" cy="161583"/>
          </a:xfrm>
          <a:prstGeom prst="rect">
            <a:avLst/>
          </a:prstGeom>
        </p:spPr>
        <p:txBody>
          <a:bodyPr wrap="square" lIns="0" tIns="0" rIns="0" bIns="0">
            <a:spAutoFit/>
          </a:bodyPr>
          <a:lstStyle>
            <a:lvl1pPr>
              <a:defRPr sz="1050" b="1" i="0">
                <a:solidFill>
                  <a:schemeClr val="bg1"/>
                </a:solidFill>
                <a:latin typeface="Tahoma"/>
                <a:cs typeface="Tahoma"/>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7/15/2024</a:t>
            </a:fld>
            <a:endParaRPr lang="en-US"/>
          </a:p>
        </p:txBody>
      </p:sp>
      <p:sp>
        <p:nvSpPr>
          <p:cNvPr id="7" name="Holder 7"/>
          <p:cNvSpPr>
            <a:spLocks noGrp="1"/>
          </p:cNvSpPr>
          <p:nvPr>
            <p:ph type="sldNum" sz="quarter" idx="7"/>
          </p:nvPr>
        </p:nvSpPr>
        <p:spPr/>
        <p:txBody>
          <a:bodyPr lIns="0" tIns="0" rIns="0" bIns="0"/>
          <a:lstStyle>
            <a:lvl1pPr>
              <a:defRPr sz="488" b="1" i="0">
                <a:solidFill>
                  <a:srgbClr val="0085C9"/>
                </a:solidFill>
                <a:latin typeface="Tahoma"/>
                <a:cs typeface="Tahoma"/>
              </a:defRPr>
            </a:lvl1pPr>
          </a:lstStyle>
          <a:p>
            <a:pPr marL="47149"/>
            <a:r>
              <a:rPr lang="en-US" spc="11"/>
              <a:t>T</a:t>
            </a:r>
            <a:r>
              <a:rPr lang="en-US" spc="8"/>
              <a:t>H</a:t>
            </a:r>
            <a:r>
              <a:rPr lang="en-US" spc="-11"/>
              <a:t>E</a:t>
            </a:r>
            <a:r>
              <a:rPr lang="en-US" spc="-19"/>
              <a:t> </a:t>
            </a:r>
            <a:r>
              <a:rPr lang="en-US"/>
              <a:t>BEN</a:t>
            </a:r>
            <a:r>
              <a:rPr lang="en-US" spc="-23"/>
              <a:t>EFIT </a:t>
            </a:r>
            <a:r>
              <a:rPr lang="en-US" spc="19"/>
              <a:t>OF</a:t>
            </a:r>
            <a:r>
              <a:rPr lang="en-US" spc="-19"/>
              <a:t> </a:t>
            </a:r>
            <a:r>
              <a:rPr lang="en-US"/>
              <a:t>BLUE</a:t>
            </a:r>
            <a:r>
              <a:rPr lang="en-US" spc="-34"/>
              <a:t> </a:t>
            </a:r>
            <a:r>
              <a:rPr lang="en-US" b="0" spc="-60"/>
              <a:t>|</a:t>
            </a:r>
            <a:r>
              <a:rPr lang="en-US" b="0" spc="-30"/>
              <a:t> </a:t>
            </a:r>
            <a:fld id="{81D60167-4931-47E6-BA6A-407CBD079E47}" type="slidenum">
              <a:rPr spc="-19" smtClean="0"/>
              <a:pPr marL="47149"/>
              <a:t>‹#›</a:t>
            </a:fld>
            <a:endParaRPr spc="-19" dirty="0"/>
          </a:p>
        </p:txBody>
      </p:sp>
    </p:spTree>
    <p:extLst>
      <p:ext uri="{BB962C8B-B14F-4D97-AF65-F5344CB8AC3E}">
        <p14:creationId xmlns:p14="http://schemas.microsoft.com/office/powerpoint/2010/main" val="2226176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2FF7911D-9F17-4E8D-BE0B-4609C5A3F158}" type="slidenum">
              <a:rPr>
                <a:solidFill>
                  <a:prstClr val="black">
                    <a:tint val="75000"/>
                  </a:prstClr>
                </a:solidFill>
              </a:rPr>
              <a:pPr algn="r"/>
              <a:t>‹#›</a:t>
            </a:fld>
            <a:endParaRPr>
              <a:solidFill>
                <a:prstClr val="black">
                  <a:tint val="75000"/>
                </a:prstClr>
              </a:solidFill>
            </a:endParaRPr>
          </a:p>
        </p:txBody>
      </p:sp>
      <p:sp>
        <p:nvSpPr>
          <p:cNvPr id="3" name="Title 2"/>
          <p:cNvSpPr>
            <a:spLocks noGrp="1"/>
          </p:cNvSpPr>
          <p:nvPr>
            <p:ph type="title"/>
          </p:nvPr>
        </p:nvSpPr>
        <p:spPr/>
        <p:txBody>
          <a:bodyPr/>
          <a:lstStyle/>
          <a:p>
            <a:r>
              <a:rPr lang="en-US"/>
              <a:t>Click to edit Master title style</a:t>
            </a:r>
          </a:p>
        </p:txBody>
      </p:sp>
      <p:sp>
        <p:nvSpPr>
          <p:cNvPr id="5" name="Text Placeholder 7"/>
          <p:cNvSpPr>
            <a:spLocks noGrp="1"/>
          </p:cNvSpPr>
          <p:nvPr>
            <p:ph type="body" sz="quarter" idx="11"/>
          </p:nvPr>
        </p:nvSpPr>
        <p:spPr>
          <a:xfrm>
            <a:off x="457200" y="1919234"/>
            <a:ext cx="8229600" cy="44117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2000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7/15/2024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34780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2A7440F-492D-47A8-B50F-27A6495F7B8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98821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457200" eaLnBrk="1" fontAlgn="auto" hangingPunct="1">
              <a:spcBef>
                <a:spcPts val="0"/>
              </a:spcBef>
              <a:spcAft>
                <a:spcPts val="0"/>
              </a:spcAft>
            </a:pPr>
            <a:fld id="{B70F416D-9867-B645-B061-DA1BFC8F076A}" type="datetimeFigureOut">
              <a:rPr lang="en-US">
                <a:solidFill>
                  <a:srgbClr val="1674B1"/>
                </a:solidFill>
                <a:latin typeface="Calibri"/>
              </a:rPr>
              <a:pPr defTabSz="457200" eaLnBrk="1" fontAlgn="auto" hangingPunct="1">
                <a:spcBef>
                  <a:spcPts val="0"/>
                </a:spcBef>
                <a:spcAft>
                  <a:spcPts val="0"/>
                </a:spcAft>
              </a:pPr>
              <a:t>7/15/2024</a:t>
            </a:fld>
            <a:endParaRPr lang="en-US">
              <a:solidFill>
                <a:srgbClr val="1674B1"/>
              </a:solidFill>
              <a:latin typeface="Calibri"/>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457200" eaLnBrk="1" fontAlgn="auto" hangingPunct="1">
              <a:spcBef>
                <a:spcPts val="0"/>
              </a:spcBef>
              <a:spcAft>
                <a:spcPts val="0"/>
              </a:spcAft>
            </a:pPr>
            <a:endParaRPr lang="en-US">
              <a:solidFill>
                <a:srgbClr val="1674B1"/>
              </a:solidFill>
              <a:latin typeface="Calibri"/>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457200"/>
            <a:fld id="{4BBD7107-A837-224B-826E-8F3D86F07B39}" type="slidenum">
              <a:rPr lang="en-US">
                <a:solidFill>
                  <a:srgbClr val="1674B1"/>
                </a:solidFill>
              </a:rPr>
              <a:pPr defTabSz="457200"/>
              <a:t>‹#›</a:t>
            </a:fld>
            <a:endParaRPr lang="en-US">
              <a:solidFill>
                <a:srgbClr val="1674B1"/>
              </a:solidFill>
            </a:endParaRPr>
          </a:p>
        </p:txBody>
      </p:sp>
    </p:spTree>
    <p:extLst>
      <p:ext uri="{BB962C8B-B14F-4D97-AF65-F5344CB8AC3E}">
        <p14:creationId xmlns:p14="http://schemas.microsoft.com/office/powerpoint/2010/main" val="197391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2A7440F-492D-47A8-B50F-27A6495F7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719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Presenters_bluebckgrnd">
    <p:bg>
      <p:bgPr>
        <a:gradFill flip="none" rotWithShape="1">
          <a:gsLst>
            <a:gs pos="0">
              <a:schemeClr val="tx1"/>
            </a:gs>
            <a:gs pos="100000">
              <a:schemeClr val="tx2"/>
            </a:gs>
          </a:gsLst>
          <a:path path="circle">
            <a:fillToRect l="100000" t="100000"/>
          </a:path>
          <a:tileRect r="-100000" b="-100000"/>
        </a:gra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457200" y="6223000"/>
            <a:ext cx="8229600" cy="0"/>
          </a:xfrm>
          <a:prstGeom prst="line">
            <a:avLst/>
          </a:prstGeom>
          <a:ln w="6350" cmpd="sng">
            <a:solidFill>
              <a:schemeClr val="bg1"/>
            </a:solidFill>
          </a:ln>
        </p:spPr>
        <p:style>
          <a:lnRef idx="2">
            <a:schemeClr val="dk1"/>
          </a:lnRef>
          <a:fillRef idx="0">
            <a:schemeClr val="dk1"/>
          </a:fillRef>
          <a:effectRef idx="1">
            <a:schemeClr val="dk1"/>
          </a:effectRef>
          <a:fontRef idx="minor">
            <a:schemeClr val="tx1"/>
          </a:fontRef>
        </p:style>
      </p:cxnSp>
      <p:sp>
        <p:nvSpPr>
          <p:cNvPr id="9" name="Title 1"/>
          <p:cNvSpPr txBox="1">
            <a:spLocks/>
          </p:cNvSpPr>
          <p:nvPr userDrawn="1"/>
        </p:nvSpPr>
        <p:spPr>
          <a:xfrm>
            <a:off x="722313" y="4121265"/>
            <a:ext cx="7772400" cy="58040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b="0" kern="1200" cap="none" spc="0">
                <a:solidFill>
                  <a:schemeClr val="tx1"/>
                </a:solidFill>
                <a:latin typeface="+mj-lt"/>
                <a:ea typeface="+mj-ea"/>
                <a:cs typeface="+mj-cs"/>
              </a:defRPr>
            </a:lvl1pPr>
          </a:lstStyle>
          <a:p>
            <a:pPr fontAlgn="auto">
              <a:spcAft>
                <a:spcPts val="0"/>
              </a:spcAft>
            </a:pPr>
            <a:endParaRPr lang="en-US" sz="2800" dirty="0">
              <a:solidFill>
                <a:srgbClr val="1B8DCE"/>
              </a:solidFill>
              <a:latin typeface="Franklin Gothic Book"/>
            </a:endParaRP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0962" y="6356843"/>
            <a:ext cx="1193917" cy="210691"/>
          </a:xfrm>
          <a:prstGeom prst="rect">
            <a:avLst/>
          </a:prstGeom>
        </p:spPr>
      </p:pic>
      <p:sp>
        <p:nvSpPr>
          <p:cNvPr id="13" name="Title 1"/>
          <p:cNvSpPr>
            <a:spLocks noGrp="1"/>
          </p:cNvSpPr>
          <p:nvPr>
            <p:ph type="title" hasCustomPrompt="1"/>
          </p:nvPr>
        </p:nvSpPr>
        <p:spPr>
          <a:xfrm>
            <a:off x="457200" y="1699983"/>
            <a:ext cx="3008313" cy="706438"/>
          </a:xfrm>
        </p:spPr>
        <p:txBody>
          <a:bodyPr anchor="b"/>
          <a:lstStyle>
            <a:lvl1pPr marL="0" indent="0" algn="l">
              <a:tabLst/>
              <a:defRPr sz="2000" b="1">
                <a:solidFill>
                  <a:srgbClr val="FFFFFF"/>
                </a:solidFill>
              </a:defRPr>
            </a:lvl1pPr>
          </a:lstStyle>
          <a:p>
            <a:r>
              <a:rPr lang="en-US" dirty="0"/>
              <a:t>Presenters</a:t>
            </a:r>
          </a:p>
        </p:txBody>
      </p:sp>
      <p:sp>
        <p:nvSpPr>
          <p:cNvPr id="14" name="Text Placeholder 4"/>
          <p:cNvSpPr>
            <a:spLocks noGrp="1"/>
          </p:cNvSpPr>
          <p:nvPr>
            <p:ph type="body" sz="quarter" idx="10" hasCustomPrompt="1"/>
          </p:nvPr>
        </p:nvSpPr>
        <p:spPr>
          <a:xfrm>
            <a:off x="3890963" y="227013"/>
            <a:ext cx="4795837" cy="5986462"/>
          </a:xfrm>
        </p:spPr>
        <p:txBody>
          <a:bodyPr anchor="ctr">
            <a:normAutofit/>
          </a:bodyPr>
          <a:lstStyle>
            <a:lvl1pPr marL="0" indent="1588">
              <a:spcBef>
                <a:spcPts val="0"/>
              </a:spcBef>
              <a:defRPr sz="1600" b="0" i="0" cap="none" baseline="0">
                <a:solidFill>
                  <a:srgbClr val="FFFFFF"/>
                </a:solidFill>
                <a:latin typeface="Verdana"/>
                <a:cs typeface="Verdana"/>
              </a:defRPr>
            </a:lvl1pPr>
            <a:lvl2pPr marL="0" indent="1588">
              <a:defRPr sz="1800"/>
            </a:lvl2pPr>
            <a:lvl3pPr marL="0" indent="1588">
              <a:defRPr sz="1800"/>
            </a:lvl3pPr>
            <a:lvl4pPr marL="0" indent="1588">
              <a:defRPr sz="1800"/>
            </a:lvl4pPr>
            <a:lvl5pPr marL="0" indent="1588">
              <a:defRPr sz="1800"/>
            </a:lvl5pPr>
          </a:lstStyle>
          <a:p>
            <a:pPr lvl="0"/>
            <a:r>
              <a:rPr lang="en-US" dirty="0"/>
              <a:t>Presenter </a:t>
            </a:r>
            <a:r>
              <a:rPr lang="en-US" dirty="0" err="1"/>
              <a:t>Firstname</a:t>
            </a:r>
            <a:r>
              <a:rPr lang="en-US" dirty="0"/>
              <a:t> </a:t>
            </a:r>
            <a:r>
              <a:rPr lang="en-US" dirty="0" err="1"/>
              <a:t>Lastname</a:t>
            </a:r>
            <a:endParaRPr lang="en-US" dirty="0"/>
          </a:p>
          <a:p>
            <a:pPr lvl="0"/>
            <a:r>
              <a:rPr lang="en-US" dirty="0"/>
              <a:t>Presenter Title, Presenter Department</a:t>
            </a:r>
          </a:p>
          <a:p>
            <a:pPr lvl="0"/>
            <a:endParaRPr lang="en-US" dirty="0"/>
          </a:p>
          <a:p>
            <a:pPr lvl="0"/>
            <a:r>
              <a:rPr lang="en-US" dirty="0"/>
              <a:t>Presenter </a:t>
            </a:r>
            <a:r>
              <a:rPr lang="en-US" dirty="0" err="1"/>
              <a:t>Firstname</a:t>
            </a:r>
            <a:r>
              <a:rPr lang="en-US" dirty="0"/>
              <a:t> </a:t>
            </a:r>
            <a:r>
              <a:rPr lang="en-US" dirty="0" err="1"/>
              <a:t>Lastname</a:t>
            </a:r>
            <a:endParaRPr lang="en-US" dirty="0"/>
          </a:p>
          <a:p>
            <a:pPr lvl="0"/>
            <a:r>
              <a:rPr lang="en-US" dirty="0"/>
              <a:t>Presenter Title, Presenter Department</a:t>
            </a:r>
          </a:p>
          <a:p>
            <a:pPr lvl="0"/>
            <a:endParaRPr lang="en-US" dirty="0"/>
          </a:p>
          <a:p>
            <a:pPr lvl="0"/>
            <a:r>
              <a:rPr lang="en-US" dirty="0"/>
              <a:t>Presenter </a:t>
            </a:r>
            <a:r>
              <a:rPr lang="en-US" dirty="0" err="1"/>
              <a:t>Firstname</a:t>
            </a:r>
            <a:r>
              <a:rPr lang="en-US" dirty="0"/>
              <a:t> </a:t>
            </a:r>
            <a:r>
              <a:rPr lang="en-US" dirty="0" err="1"/>
              <a:t>Lastname</a:t>
            </a:r>
            <a:endParaRPr lang="en-US" dirty="0"/>
          </a:p>
          <a:p>
            <a:pPr lvl="0"/>
            <a:r>
              <a:rPr lang="en-US" dirty="0"/>
              <a:t>Presenter Title, Presenter Department</a:t>
            </a:r>
          </a:p>
          <a:p>
            <a:pPr lvl="0"/>
            <a:endParaRPr lang="en-US" dirty="0"/>
          </a:p>
        </p:txBody>
      </p:sp>
      <p:sp>
        <p:nvSpPr>
          <p:cNvPr id="16" name="TextBox 15"/>
          <p:cNvSpPr txBox="1"/>
          <p:nvPr userDrawn="1"/>
        </p:nvSpPr>
        <p:spPr>
          <a:xfrm>
            <a:off x="5830869" y="6286765"/>
            <a:ext cx="3059131" cy="276999"/>
          </a:xfrm>
          <a:prstGeom prst="rect">
            <a:avLst/>
          </a:prstGeom>
          <a:noFill/>
        </p:spPr>
        <p:txBody>
          <a:bodyPr wrap="square" rtlCol="0">
            <a:spAutoFit/>
          </a:bodyPr>
          <a:lstStyle/>
          <a:p>
            <a:pPr defTabSz="457200" eaLnBrk="1" fontAlgn="auto" hangingPunct="1">
              <a:spcBef>
                <a:spcPts val="0"/>
              </a:spcBef>
              <a:spcAft>
                <a:spcPts val="0"/>
              </a:spcAft>
              <a:defRPr/>
            </a:pPr>
            <a:r>
              <a:rPr lang="en-US" sz="600" dirty="0">
                <a:solidFill>
                  <a:srgbClr val="FFFFFF"/>
                </a:solidFill>
                <a:latin typeface="Calibri"/>
              </a:rPr>
              <a:t>© 2016 Blue Cross Blue Shield Kansas City. Blue Cross and Blue Shield of Kansas City </a:t>
            </a:r>
            <a:br>
              <a:rPr lang="en-US" sz="600" dirty="0">
                <a:solidFill>
                  <a:srgbClr val="FFFFFF"/>
                </a:solidFill>
                <a:latin typeface="Calibri"/>
              </a:rPr>
            </a:br>
            <a:r>
              <a:rPr lang="en-US" sz="600" dirty="0">
                <a:solidFill>
                  <a:srgbClr val="FFFFFF"/>
                </a:solidFill>
                <a:latin typeface="Calibri"/>
              </a:rPr>
              <a:t>is an independent licensee of the Blue Cross and Blue Shield Association.  </a:t>
            </a:r>
            <a:endParaRPr lang="en-US" sz="800" dirty="0">
              <a:solidFill>
                <a:srgbClr val="FFFFFF"/>
              </a:solidFill>
              <a:latin typeface="Calibri"/>
            </a:endParaRPr>
          </a:p>
        </p:txBody>
      </p:sp>
      <p:sp>
        <p:nvSpPr>
          <p:cNvPr id="20" name="Slide Number Placeholder 3"/>
          <p:cNvSpPr>
            <a:spLocks noGrp="1"/>
          </p:cNvSpPr>
          <p:nvPr>
            <p:ph type="sldNum" sz="quarter" idx="4"/>
          </p:nvPr>
        </p:nvSpPr>
        <p:spPr>
          <a:xfrm>
            <a:off x="6446520" y="6495405"/>
            <a:ext cx="2346960" cy="226714"/>
          </a:xfrm>
          <a:prstGeom prst="rect">
            <a:avLst/>
          </a:prstGeom>
        </p:spPr>
        <p:txBody>
          <a:bodyPr vert="horz" lIns="91440" tIns="45720" rIns="91440" bIns="45720" rtlCol="0" anchor="ctr"/>
          <a:lstStyle>
            <a:lvl1pPr algn="r">
              <a:defRPr sz="800">
                <a:solidFill>
                  <a:schemeClr val="bg1"/>
                </a:solidFill>
                <a:latin typeface="Verdana"/>
                <a:cs typeface="Verdana"/>
              </a:defRPr>
            </a:lvl1pPr>
          </a:lstStyle>
          <a:p>
            <a:fld id="{2E652A4E-6580-0442-B7AD-338F29C4F20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75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tro-Close KC photo">
    <p:spTree>
      <p:nvGrpSpPr>
        <p:cNvPr id="1" name=""/>
        <p:cNvGrpSpPr/>
        <p:nvPr/>
      </p:nvGrpSpPr>
      <p:grpSpPr>
        <a:xfrm>
          <a:off x="0" y="0"/>
          <a:ext cx="0" cy="0"/>
          <a:chOff x="0" y="0"/>
          <a:chExt cx="0" cy="0"/>
        </a:xfrm>
      </p:grpSpPr>
      <p:pic>
        <p:nvPicPr>
          <p:cNvPr id="5" name="Picture 4" descr="il_fullxfull.134063360.jpe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1310" y="0"/>
            <a:ext cx="9214069" cy="6858000"/>
          </a:xfrm>
          <a:prstGeom prst="rect">
            <a:avLst/>
          </a:prstGeom>
        </p:spPr>
      </p:pic>
      <p:cxnSp>
        <p:nvCxnSpPr>
          <p:cNvPr id="6" name="Straight Connector 5"/>
          <p:cNvCxnSpPr/>
          <p:nvPr/>
        </p:nvCxnSpPr>
        <p:spPr>
          <a:xfrm>
            <a:off x="457200" y="6356350"/>
            <a:ext cx="8229600" cy="0"/>
          </a:xfrm>
          <a:prstGeom prst="line">
            <a:avLst/>
          </a:prstGeom>
          <a:ln w="12700" cmpd="sng">
            <a:solidFill>
              <a:schemeClr val="bg1"/>
            </a:solidFill>
          </a:ln>
        </p:spPr>
        <p:style>
          <a:lnRef idx="2">
            <a:schemeClr val="dk1"/>
          </a:lnRef>
          <a:fillRef idx="0">
            <a:schemeClr val="dk1"/>
          </a:fillRef>
          <a:effectRef idx="1">
            <a:schemeClr val="dk1"/>
          </a:effectRef>
          <a:fontRef idx="minor">
            <a:schemeClr val="tx1"/>
          </a:fontRef>
        </p:style>
      </p:cxnSp>
      <p:cxnSp>
        <p:nvCxnSpPr>
          <p:cNvPr id="7" name="Straight Connector 6"/>
          <p:cNvCxnSpPr/>
          <p:nvPr userDrawn="1"/>
        </p:nvCxnSpPr>
        <p:spPr>
          <a:xfrm>
            <a:off x="457200" y="6356350"/>
            <a:ext cx="8229600" cy="0"/>
          </a:xfrm>
          <a:prstGeom prst="line">
            <a:avLst/>
          </a:prstGeom>
          <a:ln w="12700" cmpd="sng">
            <a:solidFill>
              <a:schemeClr val="bg1"/>
            </a:solidFill>
          </a:ln>
        </p:spPr>
        <p:style>
          <a:lnRef idx="2">
            <a:schemeClr val="dk1"/>
          </a:lnRef>
          <a:fillRef idx="0">
            <a:schemeClr val="dk1"/>
          </a:fillRef>
          <a:effectRef idx="1">
            <a:schemeClr val="dk1"/>
          </a:effectRef>
          <a:fontRef idx="minor">
            <a:schemeClr val="tx1"/>
          </a:fontRef>
        </p:style>
      </p:cxnSp>
      <p:sp>
        <p:nvSpPr>
          <p:cNvPr id="13" name="TextBox 12"/>
          <p:cNvSpPr txBox="1"/>
          <p:nvPr userDrawn="1"/>
        </p:nvSpPr>
        <p:spPr>
          <a:xfrm>
            <a:off x="364063" y="6356350"/>
            <a:ext cx="5404206" cy="461665"/>
          </a:xfrm>
          <a:prstGeom prst="rect">
            <a:avLst/>
          </a:prstGeom>
          <a:noFill/>
        </p:spPr>
        <p:txBody>
          <a:bodyPr wrap="none" rtlCol="0">
            <a:spAutoFit/>
          </a:bodyPr>
          <a:lstStyle/>
          <a:p>
            <a:pPr defTabSz="457200" eaLnBrk="1" fontAlgn="auto" hangingPunct="1">
              <a:spcBef>
                <a:spcPts val="0"/>
              </a:spcBef>
              <a:spcAft>
                <a:spcPts val="0"/>
              </a:spcAft>
              <a:defRPr/>
            </a:pPr>
            <a:r>
              <a:rPr lang="en-US" sz="600" dirty="0">
                <a:solidFill>
                  <a:prstClr val="white"/>
                </a:solidFill>
                <a:latin typeface="Calibri"/>
              </a:rPr>
              <a:t>© 2016 Blue Cross Blue Shield Kansas City. Blue Cross and Blue Shield of Kansas City is an independent licensee of the Blue Cross and Blue Shield Association.  </a:t>
            </a:r>
          </a:p>
          <a:p>
            <a:pPr defTabSz="457200" eaLnBrk="1" fontAlgn="auto" hangingPunct="1">
              <a:spcBef>
                <a:spcPts val="0"/>
              </a:spcBef>
              <a:spcAft>
                <a:spcPts val="0"/>
              </a:spcAft>
            </a:pPr>
            <a:endParaRPr lang="en-US" dirty="0">
              <a:solidFill>
                <a:srgbClr val="1B8DCE"/>
              </a:solidFill>
              <a:latin typeface="Calibri"/>
            </a:endParaRP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3719" y="887186"/>
            <a:ext cx="4135067" cy="729718"/>
          </a:xfrm>
          <a:prstGeom prst="rect">
            <a:avLst/>
          </a:prstGeom>
        </p:spPr>
      </p:pic>
      <p:cxnSp>
        <p:nvCxnSpPr>
          <p:cNvPr id="9" name="Straight Connector 8"/>
          <p:cNvCxnSpPr/>
          <p:nvPr userDrawn="1"/>
        </p:nvCxnSpPr>
        <p:spPr>
          <a:xfrm>
            <a:off x="447819" y="551543"/>
            <a:ext cx="82296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hasCustomPrompt="1"/>
          </p:nvPr>
        </p:nvSpPr>
        <p:spPr>
          <a:xfrm>
            <a:off x="457200" y="2160055"/>
            <a:ext cx="8229600" cy="1675719"/>
          </a:xfrm>
        </p:spPr>
        <p:txBody>
          <a:bodyPr anchor="b"/>
          <a:lstStyle>
            <a:lvl1pPr>
              <a:defRPr baseline="0">
                <a:solidFill>
                  <a:schemeClr val="bg1"/>
                </a:solidFill>
              </a:defRPr>
            </a:lvl1pPr>
          </a:lstStyle>
          <a:p>
            <a:r>
              <a:rPr lang="en-US" dirty="0"/>
              <a:t>Optional Title</a:t>
            </a:r>
            <a:br>
              <a:rPr lang="en-US" dirty="0"/>
            </a:br>
            <a:r>
              <a:rPr lang="en-US" dirty="0"/>
              <a:t>delete if not needed</a:t>
            </a:r>
          </a:p>
        </p:txBody>
      </p:sp>
      <p:sp>
        <p:nvSpPr>
          <p:cNvPr id="12" name="Subtitle 2"/>
          <p:cNvSpPr>
            <a:spLocks noGrp="1"/>
          </p:cNvSpPr>
          <p:nvPr>
            <p:ph type="subTitle" idx="1" hasCustomPrompt="1"/>
          </p:nvPr>
        </p:nvSpPr>
        <p:spPr>
          <a:xfrm>
            <a:off x="447695" y="3840457"/>
            <a:ext cx="8052233" cy="1387366"/>
          </a:xfrm>
        </p:spPr>
        <p:txBody>
          <a:bodyPr/>
          <a:lstStyle>
            <a:lvl1pPr marL="0" indent="0" algn="l">
              <a:buNone/>
              <a:defRPr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Employee Meeting Subtitle Text</a:t>
            </a:r>
          </a:p>
        </p:txBody>
      </p:sp>
    </p:spTree>
    <p:extLst>
      <p:ext uri="{BB962C8B-B14F-4D97-AF65-F5344CB8AC3E}">
        <p14:creationId xmlns:p14="http://schemas.microsoft.com/office/powerpoint/2010/main" val="66065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d_bulltedlist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79550"/>
            <a:ext cx="4040188" cy="8286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grpSp>
        <p:nvGrpSpPr>
          <p:cNvPr id="15" name="Group 14"/>
          <p:cNvGrpSpPr/>
          <p:nvPr userDrawn="1"/>
        </p:nvGrpSpPr>
        <p:grpSpPr>
          <a:xfrm>
            <a:off x="457200" y="6213074"/>
            <a:ext cx="8432800" cy="354604"/>
            <a:chOff x="457200" y="6213074"/>
            <a:chExt cx="8432800" cy="354604"/>
          </a:xfrm>
        </p:grpSpPr>
        <p:cxnSp>
          <p:nvCxnSpPr>
            <p:cNvPr id="16" name="Straight Connector 15"/>
            <p:cNvCxnSpPr/>
            <p:nvPr userDrawn="1"/>
          </p:nvCxnSpPr>
          <p:spPr>
            <a:xfrm>
              <a:off x="457200" y="6213074"/>
              <a:ext cx="8229600" cy="0"/>
            </a:xfrm>
            <a:prstGeom prst="line">
              <a:avLst/>
            </a:prstGeom>
            <a:ln w="6350" cmpd="sng">
              <a:solidFill>
                <a:schemeClr val="tx1"/>
              </a:solidFill>
            </a:ln>
          </p:spPr>
          <p:style>
            <a:lnRef idx="2">
              <a:schemeClr val="dk1"/>
            </a:lnRef>
            <a:fillRef idx="0">
              <a:schemeClr val="dk1"/>
            </a:fillRef>
            <a:effectRef idx="1">
              <a:schemeClr val="dk1"/>
            </a:effectRef>
            <a:fontRef idx="minor">
              <a:schemeClr val="tx1"/>
            </a:fontRef>
          </p:style>
        </p:cxnSp>
        <p:sp>
          <p:nvSpPr>
            <p:cNvPr id="17" name="TextBox 16"/>
            <p:cNvSpPr txBox="1"/>
            <p:nvPr userDrawn="1"/>
          </p:nvSpPr>
          <p:spPr>
            <a:xfrm>
              <a:off x="5830869" y="6290679"/>
              <a:ext cx="3059131" cy="276999"/>
            </a:xfrm>
            <a:prstGeom prst="rect">
              <a:avLst/>
            </a:prstGeom>
            <a:noFill/>
          </p:spPr>
          <p:txBody>
            <a:bodyPr wrap="square" rtlCol="0">
              <a:spAutoFit/>
            </a:bodyPr>
            <a:lstStyle/>
            <a:p>
              <a:pPr defTabSz="457200" eaLnBrk="1" fontAlgn="auto" hangingPunct="1">
                <a:spcBef>
                  <a:spcPts val="0"/>
                </a:spcBef>
                <a:spcAft>
                  <a:spcPts val="0"/>
                </a:spcAft>
                <a:defRPr/>
              </a:pPr>
              <a:r>
                <a:rPr lang="en-US" sz="600" dirty="0">
                  <a:solidFill>
                    <a:srgbClr val="7F7F7F"/>
                  </a:solidFill>
                  <a:latin typeface="Calibri"/>
                </a:rPr>
                <a:t>© 2016 Blue Cross Blue Shield Kansas City. Blue Cross and Blue Shield of Kansas City </a:t>
              </a:r>
              <a:br>
                <a:rPr lang="en-US" sz="600" dirty="0">
                  <a:solidFill>
                    <a:srgbClr val="7F7F7F"/>
                  </a:solidFill>
                  <a:latin typeface="Calibri"/>
                </a:rPr>
              </a:br>
              <a:r>
                <a:rPr lang="en-US" sz="600" dirty="0">
                  <a:solidFill>
                    <a:srgbClr val="7F7F7F"/>
                  </a:solidFill>
                  <a:latin typeface="Calibri"/>
                </a:rPr>
                <a:t>is an independent licensee of the Blue Cross and Blue Shield Association.  </a:t>
              </a:r>
              <a:endParaRPr lang="en-US" sz="800" dirty="0">
                <a:solidFill>
                  <a:prstClr val="white">
                    <a:lumMod val="75000"/>
                  </a:prstClr>
                </a:solidFill>
                <a:latin typeface="Calibri"/>
              </a:endParaRPr>
            </a:p>
          </p:txBody>
        </p:sp>
        <p:pic>
          <p:nvPicPr>
            <p:cNvPr id="18" name="Picture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9789" y="6354755"/>
              <a:ext cx="1200888" cy="212923"/>
            </a:xfrm>
            <a:prstGeom prst="rect">
              <a:avLst/>
            </a:prstGeom>
          </p:spPr>
        </p:pic>
      </p:grpSp>
      <p:sp>
        <p:nvSpPr>
          <p:cNvPr id="19" name="Slide Number Placeholder 3"/>
          <p:cNvSpPr>
            <a:spLocks noGrp="1"/>
          </p:cNvSpPr>
          <p:nvPr>
            <p:ph type="sldNum" sz="quarter" idx="10"/>
          </p:nvPr>
        </p:nvSpPr>
        <p:spPr>
          <a:xfrm>
            <a:off x="6446520" y="6495405"/>
            <a:ext cx="2346960" cy="226714"/>
          </a:xfrm>
          <a:prstGeom prst="rect">
            <a:avLst/>
          </a:prstGeom>
        </p:spPr>
        <p:txBody>
          <a:bodyPr vert="horz" lIns="91440" tIns="45720" rIns="91440" bIns="45720" rtlCol="0" anchor="ctr"/>
          <a:lstStyle>
            <a:lvl1pPr algn="r">
              <a:defRPr sz="800">
                <a:solidFill>
                  <a:schemeClr val="bg1">
                    <a:lumMod val="50000"/>
                  </a:schemeClr>
                </a:solidFill>
                <a:latin typeface="Verdana"/>
                <a:cs typeface="Verdana"/>
              </a:defRPr>
            </a:lvl1pPr>
          </a:lstStyle>
          <a:p>
            <a:fld id="{2E652A4E-6580-0442-B7AD-338F29C4F20D}" type="slidenum">
              <a:rPr lang="en-US" smtClean="0">
                <a:solidFill>
                  <a:prstClr val="white">
                    <a:lumMod val="50000"/>
                  </a:prstClr>
                </a:solidFill>
              </a:rPr>
              <a:pPr/>
              <a:t>‹#›</a:t>
            </a:fld>
            <a:endParaRPr lang="en-US" dirty="0">
              <a:solidFill>
                <a:prstClr val="white">
                  <a:lumMod val="50000"/>
                </a:prstClr>
              </a:solidFill>
            </a:endParaRPr>
          </a:p>
        </p:txBody>
      </p:sp>
      <p:sp>
        <p:nvSpPr>
          <p:cNvPr id="13" name="Title 1"/>
          <p:cNvSpPr>
            <a:spLocks noGrp="1"/>
          </p:cNvSpPr>
          <p:nvPr>
            <p:ph type="title"/>
          </p:nvPr>
        </p:nvSpPr>
        <p:spPr>
          <a:xfrm>
            <a:off x="457200" y="427443"/>
            <a:ext cx="8229600" cy="620461"/>
          </a:xfrm>
        </p:spPr>
        <p:txBody>
          <a:bodyPr anchor="b"/>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50635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2FF7911D-9F17-4E8D-BE0B-4609C5A3F158}" type="slidenum">
              <a:rPr>
                <a:solidFill>
                  <a:prstClr val="black">
                    <a:tint val="75000"/>
                  </a:prstClr>
                </a:solidFill>
              </a:rPr>
              <a:pPr algn="r"/>
              <a:t>‹#›</a:t>
            </a:fld>
            <a:endParaRPr>
              <a:solidFill>
                <a:prstClr val="black">
                  <a:tint val="75000"/>
                </a:prstClr>
              </a:solidFill>
            </a:endParaRPr>
          </a:p>
        </p:txBody>
      </p:sp>
      <p:sp>
        <p:nvSpPr>
          <p:cNvPr id="3" name="Title 2"/>
          <p:cNvSpPr>
            <a:spLocks noGrp="1"/>
          </p:cNvSpPr>
          <p:nvPr>
            <p:ph type="title"/>
          </p:nvPr>
        </p:nvSpPr>
        <p:spPr/>
        <p:txBody>
          <a:bodyPr/>
          <a:lstStyle/>
          <a:p>
            <a:r>
              <a:rPr lang="en-US"/>
              <a:t>Click to edit Master title style</a:t>
            </a:r>
          </a:p>
        </p:txBody>
      </p:sp>
      <p:sp>
        <p:nvSpPr>
          <p:cNvPr id="5" name="Text Placeholder 7"/>
          <p:cNvSpPr>
            <a:spLocks noGrp="1"/>
          </p:cNvSpPr>
          <p:nvPr>
            <p:ph type="body" sz="quarter" idx="11"/>
          </p:nvPr>
        </p:nvSpPr>
        <p:spPr>
          <a:xfrm>
            <a:off x="457200" y="1919236"/>
            <a:ext cx="8229600" cy="44117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00953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d_bulltedlist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79550"/>
            <a:ext cx="4040188" cy="8286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grpSp>
        <p:nvGrpSpPr>
          <p:cNvPr id="15" name="Group 14"/>
          <p:cNvGrpSpPr/>
          <p:nvPr userDrawn="1"/>
        </p:nvGrpSpPr>
        <p:grpSpPr>
          <a:xfrm>
            <a:off x="457200" y="6213074"/>
            <a:ext cx="8432800" cy="354604"/>
            <a:chOff x="457200" y="6213074"/>
            <a:chExt cx="8432800" cy="354604"/>
          </a:xfrm>
        </p:grpSpPr>
        <p:cxnSp>
          <p:nvCxnSpPr>
            <p:cNvPr id="16" name="Straight Connector 15"/>
            <p:cNvCxnSpPr/>
            <p:nvPr userDrawn="1"/>
          </p:nvCxnSpPr>
          <p:spPr>
            <a:xfrm>
              <a:off x="457200" y="6213074"/>
              <a:ext cx="8229600" cy="0"/>
            </a:xfrm>
            <a:prstGeom prst="line">
              <a:avLst/>
            </a:prstGeom>
            <a:ln w="6350" cmpd="sng">
              <a:solidFill>
                <a:schemeClr val="tx1"/>
              </a:solidFill>
            </a:ln>
          </p:spPr>
          <p:style>
            <a:lnRef idx="2">
              <a:schemeClr val="dk1"/>
            </a:lnRef>
            <a:fillRef idx="0">
              <a:schemeClr val="dk1"/>
            </a:fillRef>
            <a:effectRef idx="1">
              <a:schemeClr val="dk1"/>
            </a:effectRef>
            <a:fontRef idx="minor">
              <a:schemeClr val="tx1"/>
            </a:fontRef>
          </p:style>
        </p:cxnSp>
        <p:sp>
          <p:nvSpPr>
            <p:cNvPr id="17" name="TextBox 16"/>
            <p:cNvSpPr txBox="1"/>
            <p:nvPr userDrawn="1"/>
          </p:nvSpPr>
          <p:spPr>
            <a:xfrm>
              <a:off x="5830869" y="6290679"/>
              <a:ext cx="3059131" cy="276999"/>
            </a:xfrm>
            <a:prstGeom prst="rect">
              <a:avLst/>
            </a:prstGeom>
            <a:noFill/>
          </p:spPr>
          <p:txBody>
            <a:bodyPr wrap="square" rtlCol="0">
              <a:spAutoFit/>
            </a:bodyPr>
            <a:lstStyle/>
            <a:p>
              <a:pPr defTabSz="457200" eaLnBrk="1" fontAlgn="auto" hangingPunct="1">
                <a:spcBef>
                  <a:spcPts val="0"/>
                </a:spcBef>
                <a:spcAft>
                  <a:spcPts val="0"/>
                </a:spcAft>
                <a:defRPr/>
              </a:pPr>
              <a:r>
                <a:rPr lang="en-US" sz="600" dirty="0">
                  <a:solidFill>
                    <a:srgbClr val="7F7F7F"/>
                  </a:solidFill>
                  <a:latin typeface="Calibri"/>
                </a:rPr>
                <a:t>© 2016 Blue Cross Blue Shield Kansas City. Blue Cross and Blue Shield of Kansas City </a:t>
              </a:r>
              <a:br>
                <a:rPr lang="en-US" sz="600" dirty="0">
                  <a:solidFill>
                    <a:srgbClr val="7F7F7F"/>
                  </a:solidFill>
                  <a:latin typeface="Calibri"/>
                </a:rPr>
              </a:br>
              <a:r>
                <a:rPr lang="en-US" sz="600" dirty="0">
                  <a:solidFill>
                    <a:srgbClr val="7F7F7F"/>
                  </a:solidFill>
                  <a:latin typeface="Calibri"/>
                </a:rPr>
                <a:t>is an independent licensee of the Blue Cross and Blue Shield Association.  </a:t>
              </a:r>
              <a:endParaRPr lang="en-US" sz="800" dirty="0">
                <a:solidFill>
                  <a:prstClr val="white">
                    <a:lumMod val="75000"/>
                  </a:prstClr>
                </a:solidFill>
                <a:latin typeface="Calibri"/>
              </a:endParaRPr>
            </a:p>
          </p:txBody>
        </p:sp>
        <p:pic>
          <p:nvPicPr>
            <p:cNvPr id="18" name="Picture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9789" y="6354755"/>
              <a:ext cx="1200888" cy="212923"/>
            </a:xfrm>
            <a:prstGeom prst="rect">
              <a:avLst/>
            </a:prstGeom>
          </p:spPr>
        </p:pic>
      </p:grpSp>
      <p:sp>
        <p:nvSpPr>
          <p:cNvPr id="19" name="Slide Number Placeholder 3"/>
          <p:cNvSpPr>
            <a:spLocks noGrp="1"/>
          </p:cNvSpPr>
          <p:nvPr>
            <p:ph type="sldNum" sz="quarter" idx="10"/>
          </p:nvPr>
        </p:nvSpPr>
        <p:spPr>
          <a:xfrm>
            <a:off x="6446520" y="6495405"/>
            <a:ext cx="2346960" cy="226714"/>
          </a:xfrm>
          <a:prstGeom prst="rect">
            <a:avLst/>
          </a:prstGeom>
        </p:spPr>
        <p:txBody>
          <a:bodyPr vert="horz" lIns="91440" tIns="45720" rIns="91440" bIns="45720" rtlCol="0" anchor="ctr"/>
          <a:lstStyle>
            <a:lvl1pPr algn="r">
              <a:defRPr sz="800">
                <a:solidFill>
                  <a:schemeClr val="bg1">
                    <a:lumMod val="50000"/>
                  </a:schemeClr>
                </a:solidFill>
                <a:latin typeface="Verdana"/>
                <a:cs typeface="Verdana"/>
              </a:defRPr>
            </a:lvl1pPr>
          </a:lstStyle>
          <a:p>
            <a:fld id="{2E652A4E-6580-0442-B7AD-338F29C4F20D}" type="slidenum">
              <a:rPr lang="en-US" smtClean="0">
                <a:solidFill>
                  <a:prstClr val="white">
                    <a:lumMod val="50000"/>
                  </a:prstClr>
                </a:solidFill>
              </a:rPr>
              <a:pPr/>
              <a:t>‹#›</a:t>
            </a:fld>
            <a:endParaRPr lang="en-US" dirty="0">
              <a:solidFill>
                <a:prstClr val="white">
                  <a:lumMod val="50000"/>
                </a:prstClr>
              </a:solidFill>
            </a:endParaRPr>
          </a:p>
        </p:txBody>
      </p:sp>
      <p:sp>
        <p:nvSpPr>
          <p:cNvPr id="13" name="Title 1"/>
          <p:cNvSpPr>
            <a:spLocks noGrp="1"/>
          </p:cNvSpPr>
          <p:nvPr>
            <p:ph type="title"/>
          </p:nvPr>
        </p:nvSpPr>
        <p:spPr>
          <a:xfrm>
            <a:off x="457200" y="427443"/>
            <a:ext cx="8229600" cy="620461"/>
          </a:xfrm>
        </p:spPr>
        <p:txBody>
          <a:bodyPr anchor="b"/>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251852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307" y="1037512"/>
            <a:ext cx="8529851" cy="5210888"/>
          </a:xfrm>
        </p:spPr>
        <p:txBody>
          <a:bodyPr/>
          <a:lstStyle>
            <a:lvl1pPr>
              <a:defRPr>
                <a:latin typeface="+mn-lt"/>
                <a:cs typeface="Times New Roman" pitchFamily="18" charset="0"/>
              </a:defRPr>
            </a:lvl1pPr>
            <a:lvl2pPr>
              <a:defRPr>
                <a:latin typeface="+mn-lt"/>
                <a:cs typeface="Times New Roman" pitchFamily="18" charset="0"/>
              </a:defRPr>
            </a:lvl2pPr>
            <a:lvl3pPr>
              <a:defRPr>
                <a:latin typeface="+mn-lt"/>
                <a:cs typeface="Times New Roman" pitchFamily="18" charset="0"/>
              </a:defRPr>
            </a:lvl3pPr>
            <a:lvl4pPr>
              <a:defRPr>
                <a:latin typeface="+mn-lt"/>
                <a:cs typeface="Times New Roman" pitchFamily="18" charset="0"/>
              </a:defRPr>
            </a:lvl4pPr>
            <a:lvl5pPr>
              <a:defRPr>
                <a:latin typeface="+mn-lt"/>
                <a:cs typeface="Times New Roman"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1"/>
          <p:cNvSpPr>
            <a:spLocks noGrp="1"/>
          </p:cNvSpPr>
          <p:nvPr>
            <p:ph type="title"/>
          </p:nvPr>
        </p:nvSpPr>
        <p:spPr>
          <a:xfrm>
            <a:off x="242047" y="89645"/>
            <a:ext cx="7833318" cy="735106"/>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3914766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8" name="Rectangle 7"/>
          <p:cNvSpPr/>
          <p:nvPr userDrawn="1"/>
        </p:nvSpPr>
        <p:spPr>
          <a:xfrm>
            <a:off x="0" y="-10447"/>
            <a:ext cx="2138517" cy="6876641"/>
          </a:xfrm>
          <a:prstGeom prst="rect">
            <a:avLst/>
          </a:prstGeom>
          <a:solidFill>
            <a:srgbClr val="00335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a:solidFill>
                <a:srgbClr val="0E4861">
                  <a:lumMod val="50000"/>
                </a:srgbClr>
              </a:solidFill>
            </a:endParaRPr>
          </a:p>
        </p:txBody>
      </p:sp>
      <p:sp>
        <p:nvSpPr>
          <p:cNvPr id="3" name="Title 1"/>
          <p:cNvSpPr>
            <a:spLocks noGrp="1"/>
          </p:cNvSpPr>
          <p:nvPr>
            <p:ph type="title" hasCustomPrompt="1"/>
          </p:nvPr>
        </p:nvSpPr>
        <p:spPr>
          <a:xfrm>
            <a:off x="2885440" y="-19611"/>
            <a:ext cx="6258560" cy="1592166"/>
          </a:xfrm>
        </p:spPr>
        <p:txBody>
          <a:bodyPr anchor="b"/>
          <a:lstStyle>
            <a:lvl1pPr>
              <a:defRPr baseline="0">
                <a:solidFill>
                  <a:schemeClr val="tx2"/>
                </a:solidFill>
              </a:defRPr>
            </a:lvl1pPr>
          </a:lstStyle>
          <a:p>
            <a:r>
              <a:rPr lang="en-US" dirty="0"/>
              <a:t>Optional Title</a:t>
            </a:r>
            <a:br>
              <a:rPr lang="en-US" dirty="0"/>
            </a:br>
            <a:r>
              <a:rPr lang="en-US" dirty="0"/>
              <a:t>delete if not needed</a:t>
            </a:r>
          </a:p>
        </p:txBody>
      </p:sp>
      <p:sp>
        <p:nvSpPr>
          <p:cNvPr id="4" name="Subtitle 2"/>
          <p:cNvSpPr>
            <a:spLocks noGrp="1"/>
          </p:cNvSpPr>
          <p:nvPr>
            <p:ph type="subTitle" idx="1" hasCustomPrompt="1"/>
          </p:nvPr>
        </p:nvSpPr>
        <p:spPr>
          <a:xfrm>
            <a:off x="2875935" y="1577236"/>
            <a:ext cx="6268065" cy="1122449"/>
          </a:xfrm>
        </p:spPr>
        <p:txBody>
          <a:bodyPr/>
          <a:lstStyle>
            <a:lvl1pPr marL="0" indent="0" algn="l">
              <a:buNone/>
              <a:defRPr i="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 Text</a:t>
            </a: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140772" y="8196"/>
            <a:ext cx="7003228" cy="6857998"/>
          </a:xfrm>
          <a:prstGeom prst="rect">
            <a:avLst/>
          </a:prstGeom>
        </p:spPr>
      </p:pic>
    </p:spTree>
    <p:extLst>
      <p:ext uri="{BB962C8B-B14F-4D97-AF65-F5344CB8AC3E}">
        <p14:creationId xmlns:p14="http://schemas.microsoft.com/office/powerpoint/2010/main" val="25945959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Titled_bulltedlist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79550"/>
            <a:ext cx="4040188" cy="8286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grpSp>
        <p:nvGrpSpPr>
          <p:cNvPr id="15" name="Group 14"/>
          <p:cNvGrpSpPr/>
          <p:nvPr userDrawn="1"/>
        </p:nvGrpSpPr>
        <p:grpSpPr>
          <a:xfrm>
            <a:off x="457200" y="6213074"/>
            <a:ext cx="8432800" cy="354604"/>
            <a:chOff x="457200" y="6213074"/>
            <a:chExt cx="8432800" cy="354604"/>
          </a:xfrm>
        </p:grpSpPr>
        <p:cxnSp>
          <p:nvCxnSpPr>
            <p:cNvPr id="16" name="Straight Connector 15"/>
            <p:cNvCxnSpPr/>
            <p:nvPr userDrawn="1"/>
          </p:nvCxnSpPr>
          <p:spPr>
            <a:xfrm>
              <a:off x="457200" y="6213074"/>
              <a:ext cx="8229600" cy="0"/>
            </a:xfrm>
            <a:prstGeom prst="line">
              <a:avLst/>
            </a:prstGeom>
            <a:ln w="6350" cmpd="sng">
              <a:solidFill>
                <a:schemeClr val="tx1"/>
              </a:solidFill>
            </a:ln>
          </p:spPr>
          <p:style>
            <a:lnRef idx="2">
              <a:schemeClr val="dk1"/>
            </a:lnRef>
            <a:fillRef idx="0">
              <a:schemeClr val="dk1"/>
            </a:fillRef>
            <a:effectRef idx="1">
              <a:schemeClr val="dk1"/>
            </a:effectRef>
            <a:fontRef idx="minor">
              <a:schemeClr val="tx1"/>
            </a:fontRef>
          </p:style>
        </p:cxnSp>
        <p:sp>
          <p:nvSpPr>
            <p:cNvPr id="17" name="TextBox 16"/>
            <p:cNvSpPr txBox="1"/>
            <p:nvPr userDrawn="1"/>
          </p:nvSpPr>
          <p:spPr>
            <a:xfrm>
              <a:off x="5830869" y="6290679"/>
              <a:ext cx="3059131" cy="276999"/>
            </a:xfrm>
            <a:prstGeom prst="rect">
              <a:avLst/>
            </a:prstGeom>
            <a:noFill/>
          </p:spPr>
          <p:txBody>
            <a:bodyPr wrap="square" rtlCol="0">
              <a:spAutoFit/>
            </a:bodyPr>
            <a:lstStyle/>
            <a:p>
              <a:pPr defTabSz="457200" eaLnBrk="1" fontAlgn="auto" hangingPunct="1">
                <a:spcBef>
                  <a:spcPts val="0"/>
                </a:spcBef>
                <a:spcAft>
                  <a:spcPts val="0"/>
                </a:spcAft>
                <a:defRPr/>
              </a:pPr>
              <a:r>
                <a:rPr lang="en-US" sz="600" dirty="0">
                  <a:solidFill>
                    <a:srgbClr val="7F7F7F"/>
                  </a:solidFill>
                  <a:latin typeface="Calibri"/>
                </a:rPr>
                <a:t>© 2016 Blue Cross Blue Shield Kansas City. Blue Cross and Blue Shield of Kansas City </a:t>
              </a:r>
              <a:br>
                <a:rPr lang="en-US" sz="600" dirty="0">
                  <a:solidFill>
                    <a:srgbClr val="7F7F7F"/>
                  </a:solidFill>
                  <a:latin typeface="Calibri"/>
                </a:rPr>
              </a:br>
              <a:r>
                <a:rPr lang="en-US" sz="600" dirty="0">
                  <a:solidFill>
                    <a:srgbClr val="7F7F7F"/>
                  </a:solidFill>
                  <a:latin typeface="Calibri"/>
                </a:rPr>
                <a:t>is an independent licensee of the Blue Cross and Blue Shield Association.  </a:t>
              </a:r>
              <a:endParaRPr lang="en-US" sz="800" dirty="0">
                <a:solidFill>
                  <a:prstClr val="white">
                    <a:lumMod val="75000"/>
                  </a:prstClr>
                </a:solidFill>
                <a:latin typeface="Calibri"/>
              </a:endParaRPr>
            </a:p>
          </p:txBody>
        </p:sp>
        <p:pic>
          <p:nvPicPr>
            <p:cNvPr id="18" name="Picture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9789" y="6354755"/>
              <a:ext cx="1200888" cy="212923"/>
            </a:xfrm>
            <a:prstGeom prst="rect">
              <a:avLst/>
            </a:prstGeom>
          </p:spPr>
        </p:pic>
      </p:grpSp>
      <p:sp>
        <p:nvSpPr>
          <p:cNvPr id="19" name="Slide Number Placeholder 3"/>
          <p:cNvSpPr>
            <a:spLocks noGrp="1"/>
          </p:cNvSpPr>
          <p:nvPr>
            <p:ph type="sldNum" sz="quarter" idx="10"/>
          </p:nvPr>
        </p:nvSpPr>
        <p:spPr>
          <a:xfrm>
            <a:off x="6446520" y="6495405"/>
            <a:ext cx="2346960" cy="226714"/>
          </a:xfrm>
          <a:prstGeom prst="rect">
            <a:avLst/>
          </a:prstGeom>
        </p:spPr>
        <p:txBody>
          <a:bodyPr vert="horz" lIns="91440" tIns="45720" rIns="91440" bIns="45720" rtlCol="0" anchor="ctr"/>
          <a:lstStyle>
            <a:lvl1pPr algn="r">
              <a:defRPr sz="800">
                <a:solidFill>
                  <a:schemeClr val="bg1">
                    <a:lumMod val="50000"/>
                  </a:schemeClr>
                </a:solidFill>
                <a:latin typeface="Verdana"/>
                <a:cs typeface="Verdana"/>
              </a:defRPr>
            </a:lvl1pPr>
          </a:lstStyle>
          <a:p>
            <a:fld id="{2E652A4E-6580-0442-B7AD-338F29C4F20D}" type="slidenum">
              <a:rPr lang="en-US" smtClean="0">
                <a:solidFill>
                  <a:prstClr val="white">
                    <a:lumMod val="50000"/>
                  </a:prstClr>
                </a:solidFill>
              </a:rPr>
              <a:pPr/>
              <a:t>‹#›</a:t>
            </a:fld>
            <a:endParaRPr lang="en-US" dirty="0">
              <a:solidFill>
                <a:prstClr val="white">
                  <a:lumMod val="50000"/>
                </a:prstClr>
              </a:solidFill>
            </a:endParaRPr>
          </a:p>
        </p:txBody>
      </p:sp>
      <p:sp>
        <p:nvSpPr>
          <p:cNvPr id="13" name="Title 1"/>
          <p:cNvSpPr>
            <a:spLocks noGrp="1"/>
          </p:cNvSpPr>
          <p:nvPr>
            <p:ph type="title"/>
          </p:nvPr>
        </p:nvSpPr>
        <p:spPr>
          <a:xfrm>
            <a:off x="457200" y="427443"/>
            <a:ext cx="8229600" cy="620461"/>
          </a:xfrm>
        </p:spPr>
        <p:txBody>
          <a:bodyPr anchor="b"/>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0963785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307" y="1037512"/>
            <a:ext cx="8529851" cy="5210888"/>
          </a:xfrm>
        </p:spPr>
        <p:txBody>
          <a:bodyPr/>
          <a:lstStyle>
            <a:lvl1pPr>
              <a:defRPr>
                <a:latin typeface="+mn-lt"/>
                <a:cs typeface="Times New Roman" pitchFamily="18" charset="0"/>
              </a:defRPr>
            </a:lvl1pPr>
            <a:lvl2pPr>
              <a:defRPr>
                <a:latin typeface="+mn-lt"/>
                <a:cs typeface="Times New Roman" pitchFamily="18" charset="0"/>
              </a:defRPr>
            </a:lvl2pPr>
            <a:lvl3pPr>
              <a:defRPr>
                <a:latin typeface="+mn-lt"/>
                <a:cs typeface="Times New Roman" pitchFamily="18" charset="0"/>
              </a:defRPr>
            </a:lvl3pPr>
            <a:lvl4pPr>
              <a:defRPr>
                <a:latin typeface="+mn-lt"/>
                <a:cs typeface="Times New Roman" pitchFamily="18" charset="0"/>
              </a:defRPr>
            </a:lvl4pPr>
            <a:lvl5pPr>
              <a:defRPr>
                <a:latin typeface="+mn-lt"/>
                <a:cs typeface="Times New Roman"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1"/>
          <p:cNvSpPr>
            <a:spLocks noGrp="1"/>
          </p:cNvSpPr>
          <p:nvPr>
            <p:ph type="title"/>
          </p:nvPr>
        </p:nvSpPr>
        <p:spPr>
          <a:xfrm>
            <a:off x="242047" y="89645"/>
            <a:ext cx="7833318" cy="735106"/>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066172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Section Header">
    <p:bg>
      <p:bgPr>
        <a:gradFill flip="none" rotWithShape="1">
          <a:gsLst>
            <a:gs pos="0">
              <a:schemeClr val="tx1"/>
            </a:gs>
            <a:gs pos="100000">
              <a:schemeClr val="tx2"/>
            </a:gs>
          </a:gsLst>
          <a:path path="circle">
            <a:fillToRect l="100000" t="100000"/>
          </a:path>
          <a:tileRect r="-100000" b="-100000"/>
        </a:gradFill>
        <a:effectLst/>
      </p:bgPr>
    </p:bg>
    <p:spTree>
      <p:nvGrpSpPr>
        <p:cNvPr id="1" name=""/>
        <p:cNvGrpSpPr/>
        <p:nvPr/>
      </p:nvGrpSpPr>
      <p:grpSpPr>
        <a:xfrm>
          <a:off x="0" y="0"/>
          <a:ext cx="0" cy="0"/>
          <a:chOff x="0" y="0"/>
          <a:chExt cx="0" cy="0"/>
        </a:xfrm>
      </p:grpSpPr>
      <p:cxnSp>
        <p:nvCxnSpPr>
          <p:cNvPr id="7" name="Straight Connector 6"/>
          <p:cNvCxnSpPr/>
          <p:nvPr/>
        </p:nvCxnSpPr>
        <p:spPr>
          <a:xfrm>
            <a:off x="457200" y="6356350"/>
            <a:ext cx="8229600" cy="0"/>
          </a:xfrm>
          <a:prstGeom prst="line">
            <a:avLst/>
          </a:prstGeom>
          <a:ln w="6350" cmpd="sng">
            <a:solidFill>
              <a:schemeClr val="tx1"/>
            </a:solidFill>
          </a:ln>
        </p:spPr>
        <p:style>
          <a:lnRef idx="2">
            <a:schemeClr val="dk1"/>
          </a:lnRef>
          <a:fillRef idx="0">
            <a:schemeClr val="dk1"/>
          </a:fillRef>
          <a:effectRef idx="1">
            <a:schemeClr val="dk1"/>
          </a:effectRef>
          <a:fontRef idx="minor">
            <a:schemeClr val="tx1"/>
          </a:fontRef>
        </p:style>
      </p:cxnSp>
      <p:cxnSp>
        <p:nvCxnSpPr>
          <p:cNvPr id="8" name="Straight Connector 7"/>
          <p:cNvCxnSpPr/>
          <p:nvPr userDrawn="1"/>
        </p:nvCxnSpPr>
        <p:spPr>
          <a:xfrm>
            <a:off x="457200" y="6356350"/>
            <a:ext cx="8229600" cy="0"/>
          </a:xfrm>
          <a:prstGeom prst="line">
            <a:avLst/>
          </a:prstGeom>
          <a:ln w="6350" cmpd="sng">
            <a:solidFill>
              <a:schemeClr val="bg1"/>
            </a:solidFill>
          </a:ln>
        </p:spPr>
        <p:style>
          <a:lnRef idx="2">
            <a:schemeClr val="dk1"/>
          </a:lnRef>
          <a:fillRef idx="0">
            <a:schemeClr val="dk1"/>
          </a:fillRef>
          <a:effectRef idx="1">
            <a:schemeClr val="dk1"/>
          </a:effectRef>
          <a:fontRef idx="minor">
            <a:schemeClr val="tx1"/>
          </a:fontRef>
        </p:style>
      </p:cxnSp>
      <p:sp>
        <p:nvSpPr>
          <p:cNvPr id="9" name="Title 1"/>
          <p:cNvSpPr txBox="1">
            <a:spLocks/>
          </p:cNvSpPr>
          <p:nvPr userDrawn="1"/>
        </p:nvSpPr>
        <p:spPr>
          <a:xfrm>
            <a:off x="722313" y="4121265"/>
            <a:ext cx="7772400" cy="58040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b="0" kern="1200" cap="none" spc="0">
                <a:solidFill>
                  <a:schemeClr val="tx1"/>
                </a:solidFill>
                <a:latin typeface="+mj-lt"/>
                <a:ea typeface="+mj-ea"/>
                <a:cs typeface="+mj-cs"/>
              </a:defRPr>
            </a:lvl1pPr>
          </a:lstStyle>
          <a:p>
            <a:pPr fontAlgn="auto">
              <a:spcAft>
                <a:spcPts val="0"/>
              </a:spcAft>
            </a:pPr>
            <a:endParaRPr lang="en-US" sz="2800" dirty="0">
              <a:solidFill>
                <a:srgbClr val="1674B1"/>
              </a:solidFill>
              <a:latin typeface="Franklin Gothic Book"/>
            </a:endParaRPr>
          </a:p>
        </p:txBody>
      </p:sp>
      <p:sp>
        <p:nvSpPr>
          <p:cNvPr id="13" name="Text Placeholder 2"/>
          <p:cNvSpPr>
            <a:spLocks noGrp="1"/>
          </p:cNvSpPr>
          <p:nvPr>
            <p:ph type="body" idx="1"/>
          </p:nvPr>
        </p:nvSpPr>
        <p:spPr>
          <a:xfrm>
            <a:off x="457200" y="4617029"/>
            <a:ext cx="7772400" cy="1363806"/>
          </a:xfrm>
        </p:spPr>
        <p:txBody>
          <a:bodyPr anchor="b"/>
          <a:lstStyle>
            <a:lvl1pPr marL="0" indent="0">
              <a:buNone/>
              <a:defRPr sz="2000">
                <a:solidFill>
                  <a:srgbClr val="FFFFFF"/>
                </a:solidFill>
                <a:latin typeface="Franklin Gothic Medium"/>
                <a:cs typeface="Franklin Gothic Medium"/>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0" name="Title 1"/>
          <p:cNvSpPr>
            <a:spLocks noGrp="1"/>
          </p:cNvSpPr>
          <p:nvPr>
            <p:ph type="title" hasCustomPrompt="1"/>
          </p:nvPr>
        </p:nvSpPr>
        <p:spPr>
          <a:xfrm>
            <a:off x="457200" y="297921"/>
            <a:ext cx="7772400" cy="3132667"/>
          </a:xfrm>
        </p:spPr>
        <p:txBody>
          <a:bodyPr anchor="b" anchorCtr="0">
            <a:noAutofit/>
          </a:bodyPr>
          <a:lstStyle>
            <a:lvl1pPr marL="0" marR="0" indent="3175" algn="l" defTabSz="57150" rtl="0" eaLnBrk="1" fontAlgn="auto" latinLnBrk="0" hangingPunct="1">
              <a:lnSpc>
                <a:spcPct val="100000"/>
              </a:lnSpc>
              <a:spcBef>
                <a:spcPts val="456"/>
              </a:spcBef>
              <a:spcAft>
                <a:spcPts val="600"/>
              </a:spcAft>
              <a:buClrTx/>
              <a:buSzTx/>
              <a:buFontTx/>
              <a:buNone/>
              <a:tabLst/>
              <a:defRPr lang="en-US" sz="4400" cap="none" baseline="0" smtClean="0">
                <a:solidFill>
                  <a:schemeClr val="bg1"/>
                </a:solidFill>
                <a:latin typeface="Franklin Gothic Medium"/>
                <a:cs typeface="Franklin Gothic Medium"/>
              </a:defRPr>
            </a:lvl1pPr>
          </a:lstStyle>
          <a:p>
            <a:r>
              <a:rPr lang="en-US" dirty="0"/>
              <a:t>Click to edit Master title style</a:t>
            </a:r>
            <a:br>
              <a:rPr lang="en-US" dirty="0"/>
            </a:br>
            <a:r>
              <a:rPr lang="en-US" sz="3200" dirty="0">
                <a:latin typeface="Franklin Gothic Book"/>
              </a:rPr>
              <a:t>Click to edit Master title style</a:t>
            </a:r>
            <a:endParaRPr lang="en-US" dirty="0"/>
          </a:p>
        </p:txBody>
      </p:sp>
      <p:sp>
        <p:nvSpPr>
          <p:cNvPr id="12" name="TextBox 11"/>
          <p:cNvSpPr txBox="1"/>
          <p:nvPr userDrawn="1"/>
        </p:nvSpPr>
        <p:spPr>
          <a:xfrm>
            <a:off x="364063" y="6356350"/>
            <a:ext cx="5381627" cy="677108"/>
          </a:xfrm>
          <a:prstGeom prst="rect">
            <a:avLst/>
          </a:prstGeom>
          <a:noFill/>
        </p:spPr>
        <p:txBody>
          <a:bodyPr wrap="none" rtlCol="0">
            <a:spAutoFit/>
          </a:bodyPr>
          <a:lstStyle/>
          <a:p>
            <a:pPr defTabSz="457200" eaLnBrk="1" fontAlgn="auto" hangingPunct="1">
              <a:spcBef>
                <a:spcPts val="0"/>
              </a:spcBef>
              <a:spcAft>
                <a:spcPts val="0"/>
              </a:spcAft>
              <a:defRPr/>
            </a:pPr>
            <a:r>
              <a:rPr lang="en-US" sz="600" dirty="0">
                <a:solidFill>
                  <a:prstClr val="white"/>
                </a:solidFill>
                <a:latin typeface="Franklin Gothic Book"/>
              </a:rPr>
              <a:t>© 2013 Blue Cross Blue Shield Kansas City. Blue Cross and Blue Shield of Kansas City is an independent licensee of the Blue Cross and Blue Shield Association.  </a:t>
            </a:r>
          </a:p>
          <a:p>
            <a:pPr defTabSz="457200" eaLnBrk="1" fontAlgn="auto" hangingPunct="1">
              <a:spcBef>
                <a:spcPts val="0"/>
              </a:spcBef>
              <a:spcAft>
                <a:spcPts val="0"/>
              </a:spcAft>
            </a:pPr>
            <a:endParaRPr lang="en-US" sz="800" dirty="0">
              <a:solidFill>
                <a:prstClr val="white"/>
              </a:solidFill>
              <a:latin typeface="Franklin Gothic Book"/>
            </a:endParaRPr>
          </a:p>
          <a:p>
            <a:pPr defTabSz="457200" eaLnBrk="1" fontAlgn="auto" hangingPunct="1">
              <a:spcBef>
                <a:spcPts val="0"/>
              </a:spcBef>
              <a:spcAft>
                <a:spcPts val="0"/>
              </a:spcAft>
              <a:defRPr/>
            </a:pPr>
            <a:r>
              <a:rPr lang="en-US" sz="600" dirty="0">
                <a:solidFill>
                  <a:prstClr val="white"/>
                </a:solidFill>
                <a:latin typeface="Franklin Gothic Book"/>
              </a:rPr>
              <a:t> </a:t>
            </a:r>
          </a:p>
          <a:p>
            <a:pPr defTabSz="457200" eaLnBrk="1" fontAlgn="auto" hangingPunct="1">
              <a:spcBef>
                <a:spcPts val="0"/>
              </a:spcBef>
              <a:spcAft>
                <a:spcPts val="0"/>
              </a:spcAft>
            </a:pPr>
            <a:endParaRPr lang="en-US" dirty="0">
              <a:solidFill>
                <a:prstClr val="white"/>
              </a:solidFill>
              <a:latin typeface="Franklin Gothic Book"/>
            </a:endParaRPr>
          </a:p>
        </p:txBody>
      </p:sp>
    </p:spTree>
    <p:extLst>
      <p:ext uri="{BB962C8B-B14F-4D97-AF65-F5344CB8AC3E}">
        <p14:creationId xmlns:p14="http://schemas.microsoft.com/office/powerpoint/2010/main" val="335092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Rectangle 7"/>
          <p:cNvSpPr/>
          <p:nvPr userDrawn="1"/>
        </p:nvSpPr>
        <p:spPr>
          <a:xfrm>
            <a:off x="0" y="-10447"/>
            <a:ext cx="2138517" cy="6876641"/>
          </a:xfrm>
          <a:prstGeom prst="rect">
            <a:avLst/>
          </a:prstGeom>
          <a:solidFill>
            <a:srgbClr val="00335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a:solidFill>
                <a:srgbClr val="0E4861">
                  <a:lumMod val="50000"/>
                </a:srgbClr>
              </a:solidFill>
            </a:endParaRPr>
          </a:p>
        </p:txBody>
      </p:sp>
      <p:sp>
        <p:nvSpPr>
          <p:cNvPr id="3" name="Title 1"/>
          <p:cNvSpPr>
            <a:spLocks noGrp="1"/>
          </p:cNvSpPr>
          <p:nvPr>
            <p:ph type="title" hasCustomPrompt="1"/>
          </p:nvPr>
        </p:nvSpPr>
        <p:spPr>
          <a:xfrm>
            <a:off x="2885440" y="-19611"/>
            <a:ext cx="6258560" cy="1592166"/>
          </a:xfrm>
        </p:spPr>
        <p:txBody>
          <a:bodyPr anchor="b"/>
          <a:lstStyle>
            <a:lvl1pPr>
              <a:defRPr baseline="0">
                <a:solidFill>
                  <a:schemeClr val="tx2"/>
                </a:solidFill>
              </a:defRPr>
            </a:lvl1pPr>
          </a:lstStyle>
          <a:p>
            <a:r>
              <a:rPr lang="en-US" dirty="0"/>
              <a:t>Optional Title</a:t>
            </a:r>
            <a:br>
              <a:rPr lang="en-US" dirty="0"/>
            </a:br>
            <a:r>
              <a:rPr lang="en-US" dirty="0"/>
              <a:t>delete if not needed</a:t>
            </a:r>
          </a:p>
        </p:txBody>
      </p:sp>
      <p:sp>
        <p:nvSpPr>
          <p:cNvPr id="4" name="Subtitle 2"/>
          <p:cNvSpPr>
            <a:spLocks noGrp="1"/>
          </p:cNvSpPr>
          <p:nvPr>
            <p:ph type="subTitle" idx="1" hasCustomPrompt="1"/>
          </p:nvPr>
        </p:nvSpPr>
        <p:spPr>
          <a:xfrm>
            <a:off x="2875935" y="1577236"/>
            <a:ext cx="6268065" cy="1122449"/>
          </a:xfrm>
        </p:spPr>
        <p:txBody>
          <a:bodyPr/>
          <a:lstStyle>
            <a:lvl1pPr marL="0" indent="0" algn="l">
              <a:buNone/>
              <a:defRPr i="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 Text</a:t>
            </a:r>
          </a:p>
        </p:txBody>
      </p:sp>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140772" y="8196"/>
            <a:ext cx="7003228" cy="6857998"/>
          </a:xfrm>
          <a:prstGeom prst="rect">
            <a:avLst/>
          </a:prstGeom>
        </p:spPr>
      </p:pic>
    </p:spTree>
    <p:extLst>
      <p:ext uri="{BB962C8B-B14F-4D97-AF65-F5344CB8AC3E}">
        <p14:creationId xmlns:p14="http://schemas.microsoft.com/office/powerpoint/2010/main" val="395458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_Intro-Close KC photo">
    <p:spTree>
      <p:nvGrpSpPr>
        <p:cNvPr id="1" name=""/>
        <p:cNvGrpSpPr/>
        <p:nvPr/>
      </p:nvGrpSpPr>
      <p:grpSpPr>
        <a:xfrm>
          <a:off x="0" y="0"/>
          <a:ext cx="0" cy="0"/>
          <a:chOff x="0" y="0"/>
          <a:chExt cx="0" cy="0"/>
        </a:xfrm>
      </p:grpSpPr>
      <p:pic>
        <p:nvPicPr>
          <p:cNvPr id="4" name="Picture 3" descr="BCNAT-23942-077Z-v2.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271664" cy="6909343"/>
          </a:xfrm>
          <a:prstGeom prst="rect">
            <a:avLst/>
          </a:prstGeom>
        </p:spPr>
      </p:pic>
      <p:cxnSp>
        <p:nvCxnSpPr>
          <p:cNvPr id="6" name="Straight Connector 5"/>
          <p:cNvCxnSpPr/>
          <p:nvPr/>
        </p:nvCxnSpPr>
        <p:spPr>
          <a:xfrm>
            <a:off x="457200" y="6356350"/>
            <a:ext cx="8229600" cy="0"/>
          </a:xfrm>
          <a:prstGeom prst="line">
            <a:avLst/>
          </a:prstGeom>
          <a:ln w="12700" cmpd="sng">
            <a:solidFill>
              <a:schemeClr val="bg1"/>
            </a:solidFill>
          </a:ln>
        </p:spPr>
        <p:style>
          <a:lnRef idx="2">
            <a:schemeClr val="dk1"/>
          </a:lnRef>
          <a:fillRef idx="0">
            <a:schemeClr val="dk1"/>
          </a:fillRef>
          <a:effectRef idx="1">
            <a:schemeClr val="dk1"/>
          </a:effectRef>
          <a:fontRef idx="minor">
            <a:schemeClr val="tx1"/>
          </a:fontRef>
        </p:style>
      </p:cxnSp>
      <p:cxnSp>
        <p:nvCxnSpPr>
          <p:cNvPr id="7" name="Straight Connector 6"/>
          <p:cNvCxnSpPr/>
          <p:nvPr userDrawn="1"/>
        </p:nvCxnSpPr>
        <p:spPr>
          <a:xfrm>
            <a:off x="457200" y="6356350"/>
            <a:ext cx="8229600" cy="0"/>
          </a:xfrm>
          <a:prstGeom prst="line">
            <a:avLst/>
          </a:prstGeom>
          <a:ln w="12700" cmpd="sng">
            <a:solidFill>
              <a:schemeClr val="bg1"/>
            </a:solidFill>
          </a:ln>
        </p:spPr>
        <p:style>
          <a:lnRef idx="2">
            <a:schemeClr val="dk1"/>
          </a:lnRef>
          <a:fillRef idx="0">
            <a:schemeClr val="dk1"/>
          </a:fillRef>
          <a:effectRef idx="1">
            <a:schemeClr val="dk1"/>
          </a:effectRef>
          <a:fontRef idx="minor">
            <a:schemeClr val="tx1"/>
          </a:fontRef>
        </p:style>
      </p:cxnSp>
      <p:sp>
        <p:nvSpPr>
          <p:cNvPr id="13" name="TextBox 12"/>
          <p:cNvSpPr txBox="1"/>
          <p:nvPr userDrawn="1"/>
        </p:nvSpPr>
        <p:spPr>
          <a:xfrm>
            <a:off x="364063" y="6356350"/>
            <a:ext cx="5404206" cy="461665"/>
          </a:xfrm>
          <a:prstGeom prst="rect">
            <a:avLst/>
          </a:prstGeom>
          <a:noFill/>
        </p:spPr>
        <p:txBody>
          <a:bodyPr wrap="none" rtlCol="0">
            <a:spAutoFit/>
          </a:bodyPr>
          <a:lstStyle/>
          <a:p>
            <a:pPr defTabSz="457200" eaLnBrk="1" fontAlgn="auto" hangingPunct="1">
              <a:spcBef>
                <a:spcPts val="0"/>
              </a:spcBef>
              <a:spcAft>
                <a:spcPts val="0"/>
              </a:spcAft>
              <a:defRPr/>
            </a:pPr>
            <a:r>
              <a:rPr lang="en-US" sz="600" dirty="0">
                <a:solidFill>
                  <a:prstClr val="white"/>
                </a:solidFill>
                <a:latin typeface="Calibri"/>
              </a:rPr>
              <a:t>© 2016 Blue Cross Blue Shield Kansas City. Blue Cross and Blue Shield of Kansas City is an independent licensee of the Blue Cross and Blue Shield Association.  </a:t>
            </a:r>
          </a:p>
          <a:p>
            <a:pPr defTabSz="457200" eaLnBrk="1" fontAlgn="auto" hangingPunct="1">
              <a:spcBef>
                <a:spcPts val="0"/>
              </a:spcBef>
              <a:spcAft>
                <a:spcPts val="0"/>
              </a:spcAft>
            </a:pPr>
            <a:endParaRPr lang="en-US" dirty="0">
              <a:solidFill>
                <a:srgbClr val="1B8DCE"/>
              </a:solidFill>
              <a:latin typeface="Calibri"/>
            </a:endParaRPr>
          </a:p>
        </p:txBody>
      </p:sp>
      <p:cxnSp>
        <p:nvCxnSpPr>
          <p:cNvPr id="9" name="Straight Connector 8"/>
          <p:cNvCxnSpPr/>
          <p:nvPr userDrawn="1"/>
        </p:nvCxnSpPr>
        <p:spPr>
          <a:xfrm>
            <a:off x="447819" y="551543"/>
            <a:ext cx="82296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2" name="Title 1"/>
          <p:cNvSpPr>
            <a:spLocks noGrp="1"/>
          </p:cNvSpPr>
          <p:nvPr>
            <p:ph type="title" hasCustomPrompt="1"/>
          </p:nvPr>
        </p:nvSpPr>
        <p:spPr>
          <a:xfrm>
            <a:off x="457200" y="3859349"/>
            <a:ext cx="8229600" cy="1675719"/>
          </a:xfrm>
        </p:spPr>
        <p:txBody>
          <a:bodyPr anchor="b"/>
          <a:lstStyle>
            <a:lvl1pPr>
              <a:defRPr baseline="0">
                <a:solidFill>
                  <a:schemeClr val="bg1"/>
                </a:solidFill>
              </a:defRPr>
            </a:lvl1pPr>
          </a:lstStyle>
          <a:p>
            <a:r>
              <a:rPr lang="en-US" dirty="0"/>
              <a:t>Optional Title</a:t>
            </a:r>
            <a:br>
              <a:rPr lang="en-US" dirty="0"/>
            </a:br>
            <a:r>
              <a:rPr lang="en-US" dirty="0"/>
              <a:t>delete if not needed</a:t>
            </a:r>
          </a:p>
        </p:txBody>
      </p:sp>
      <p:sp>
        <p:nvSpPr>
          <p:cNvPr id="14" name="Subtitle 2"/>
          <p:cNvSpPr>
            <a:spLocks noGrp="1"/>
          </p:cNvSpPr>
          <p:nvPr>
            <p:ph type="subTitle" idx="1" hasCustomPrompt="1"/>
          </p:nvPr>
        </p:nvSpPr>
        <p:spPr>
          <a:xfrm>
            <a:off x="447695" y="5539751"/>
            <a:ext cx="8229724" cy="816599"/>
          </a:xfrm>
        </p:spPr>
        <p:txBody>
          <a:bodyPr/>
          <a:lstStyle>
            <a:lvl1pPr marL="0" indent="0" algn="l">
              <a:buNone/>
              <a:defRPr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Employee Meeting Subtitle Text</a:t>
            </a:r>
          </a:p>
        </p:txBody>
      </p:sp>
    </p:spTree>
    <p:extLst>
      <p:ext uri="{BB962C8B-B14F-4D97-AF65-F5344CB8AC3E}">
        <p14:creationId xmlns:p14="http://schemas.microsoft.com/office/powerpoint/2010/main" val="1989780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5" name="Text Placeholder 7"/>
          <p:cNvSpPr>
            <a:spLocks noGrp="1"/>
          </p:cNvSpPr>
          <p:nvPr>
            <p:ph type="body" sz="quarter" idx="11"/>
          </p:nvPr>
        </p:nvSpPr>
        <p:spPr>
          <a:xfrm>
            <a:off x="457200" y="1919234"/>
            <a:ext cx="8229600" cy="44117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3"/>
          <p:cNvSpPr>
            <a:spLocks noGrp="1"/>
          </p:cNvSpPr>
          <p:nvPr>
            <p:ph type="sldNum" sz="quarter" idx="4"/>
          </p:nvPr>
        </p:nvSpPr>
        <p:spPr>
          <a:xfrm>
            <a:off x="7065084" y="6482117"/>
            <a:ext cx="2057400" cy="365125"/>
          </a:xfrm>
          <a:prstGeom prst="rect">
            <a:avLst/>
          </a:prstGeom>
        </p:spPr>
        <p:txBody>
          <a:bodyPr vert="horz" lIns="91440" tIns="45720" rIns="91440" bIns="45720" rtlCol="0" anchor="ctr"/>
          <a:lstStyle>
            <a:lvl1pPr>
              <a:defRPr lang="en-US" sz="900" smtClean="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algn="r"/>
            <a:fld id="{2FF7911D-9F17-4E8D-BE0B-4609C5A3F158}" type="slidenum">
              <a:rPr>
                <a:solidFill>
                  <a:prstClr val="black">
                    <a:tint val="75000"/>
                  </a:prstClr>
                </a:solidFill>
              </a:rPr>
              <a:pPr algn="r"/>
              <a:t>‹#›</a:t>
            </a:fld>
            <a:endParaRPr>
              <a:solidFill>
                <a:prstClr val="black">
                  <a:tint val="75000"/>
                </a:prstClr>
              </a:solidFill>
            </a:endParaRPr>
          </a:p>
        </p:txBody>
      </p:sp>
    </p:spTree>
    <p:extLst>
      <p:ext uri="{BB962C8B-B14F-4D97-AF65-F5344CB8AC3E}">
        <p14:creationId xmlns:p14="http://schemas.microsoft.com/office/powerpoint/2010/main" val="981658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5" name="Rectangle 4"/>
          <p:cNvSpPr/>
          <p:nvPr userDrawn="1"/>
        </p:nvSpPr>
        <p:spPr>
          <a:xfrm>
            <a:off x="0" y="0"/>
            <a:ext cx="9147922" cy="625609"/>
          </a:xfrm>
          <a:prstGeom prst="rect">
            <a:avLst/>
          </a:prstGeom>
          <a:solidFill>
            <a:srgbClr val="0033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6" name="Picture 5" descr="C:\Users\fisherb\Desktop\bluekc_horiz_rev.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973804" y="149805"/>
            <a:ext cx="1856617" cy="32599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4"/>
          </p:nvPr>
        </p:nvSpPr>
        <p:spPr>
          <a:xfrm>
            <a:off x="7065084" y="6482117"/>
            <a:ext cx="2057400" cy="365125"/>
          </a:xfrm>
          <a:prstGeom prst="rect">
            <a:avLst/>
          </a:prstGeom>
        </p:spPr>
        <p:txBody>
          <a:bodyPr vert="horz" lIns="91440" tIns="45720" rIns="91440" bIns="45720" rtlCol="0" anchor="ctr"/>
          <a:lstStyle>
            <a:lvl1pPr>
              <a:defRPr lang="en-US" sz="900" smtClean="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algn="r"/>
            <a:fld id="{2FF7911D-9F17-4E8D-BE0B-4609C5A3F158}" type="slidenum">
              <a:rPr>
                <a:solidFill>
                  <a:prstClr val="black">
                    <a:tint val="75000"/>
                  </a:prstClr>
                </a:solidFill>
              </a:rPr>
              <a:pPr algn="r"/>
              <a:t>‹#›</a:t>
            </a:fld>
            <a:endParaRPr>
              <a:solidFill>
                <a:prstClr val="black">
                  <a:tint val="75000"/>
                </a:prstClr>
              </a:solidFill>
            </a:endParaRPr>
          </a:p>
        </p:txBody>
      </p:sp>
    </p:spTree>
    <p:extLst>
      <p:ext uri="{BB962C8B-B14F-4D97-AF65-F5344CB8AC3E}">
        <p14:creationId xmlns:p14="http://schemas.microsoft.com/office/powerpoint/2010/main" val="239729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2A7440F-492D-47A8-B50F-27A6495F7B8B}" type="slidenum">
              <a:rPr lang="en-US" smtClean="0"/>
              <a:pPr/>
              <a:t>‹#›</a:t>
            </a:fld>
            <a:endParaRPr lang="en-US" dirty="0"/>
          </a:p>
        </p:txBody>
      </p:sp>
    </p:spTree>
    <p:extLst>
      <p:ext uri="{BB962C8B-B14F-4D97-AF65-F5344CB8AC3E}">
        <p14:creationId xmlns:p14="http://schemas.microsoft.com/office/powerpoint/2010/main" val="1581992923"/>
      </p:ext>
    </p:extLst>
  </p:cSld>
  <p:clrMapOvr>
    <a:masterClrMapping/>
  </p:clrMapOvr>
  <mc:AlternateContent xmlns:mc="http://schemas.openxmlformats.org/markup-compatibility/2006" xmlns:p14="http://schemas.microsoft.com/office/powerpoint/2010/main">
    <mc:Choice Requires="p14">
      <p:transition p14:dur="10" advClick="0">
        <p:fade/>
      </p:transition>
    </mc:Choice>
    <mc:Fallback xmlns="">
      <p:transition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013755-C833-4675-B6B1-EBAB967B92F1}" type="datetimeFigureOut">
              <a:rPr lang="en-US" smtClean="0"/>
              <a:t>7/15/2024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B97BA-78B8-40FE-82EE-2A5379387451}" type="slidenum">
              <a:rPr lang="en-US" smtClean="0"/>
              <a:t>‹#›</a:t>
            </a:fld>
            <a:endParaRPr lang="en-US"/>
          </a:p>
        </p:txBody>
      </p:sp>
    </p:spTree>
    <p:extLst>
      <p:ext uri="{BB962C8B-B14F-4D97-AF65-F5344CB8AC3E}">
        <p14:creationId xmlns:p14="http://schemas.microsoft.com/office/powerpoint/2010/main" val="3882408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6" name="Donut 5"/>
          <p:cNvSpPr/>
          <p:nvPr userDrawn="1"/>
        </p:nvSpPr>
        <p:spPr>
          <a:xfrm>
            <a:off x="8096535" y="2279176"/>
            <a:ext cx="890516" cy="1187355"/>
          </a:xfrm>
          <a:prstGeom prst="donut">
            <a:avLst>
              <a:gd name="adj" fmla="val 14655"/>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sp>
        <p:nvSpPr>
          <p:cNvPr id="5" name="Freeform: Shape 40">
            <a:extLst>
              <a:ext uri="{FF2B5EF4-FFF2-40B4-BE49-F238E27FC236}">
                <a16:creationId xmlns:a16="http://schemas.microsoft.com/office/drawing/2014/main" id="{BE3F2F98-E42C-4413-B716-8B8D271FEA92}"/>
              </a:ext>
            </a:extLst>
          </p:cNvPr>
          <p:cNvSpPr>
            <a:spLocks/>
          </p:cNvSpPr>
          <p:nvPr userDrawn="1"/>
        </p:nvSpPr>
        <p:spPr bwMode="auto">
          <a:xfrm flipH="1">
            <a:off x="-1" y="3398293"/>
            <a:ext cx="5957248" cy="3459707"/>
          </a:xfrm>
          <a:custGeom>
            <a:avLst/>
            <a:gdLst>
              <a:gd name="connsiteX0" fmla="*/ 4218316 w 4919049"/>
              <a:gd name="connsiteY0" fmla="*/ 7 h 4462891"/>
              <a:gd name="connsiteX1" fmla="*/ 3738209 w 4919049"/>
              <a:gd name="connsiteY1" fmla="*/ 54233 h 4462891"/>
              <a:gd name="connsiteX2" fmla="*/ 2085748 w 4919049"/>
              <a:gd name="connsiteY2" fmla="*/ 1080072 h 4462891"/>
              <a:gd name="connsiteX3" fmla="*/ 1128214 w 4919049"/>
              <a:gd name="connsiteY3" fmla="*/ 2975298 h 4462891"/>
              <a:gd name="connsiteX4" fmla="*/ 22147 w 4919049"/>
              <a:gd name="connsiteY4" fmla="*/ 4449373 h 4462891"/>
              <a:gd name="connsiteX5" fmla="*/ 0 w 4919049"/>
              <a:gd name="connsiteY5" fmla="*/ 4462891 h 4462891"/>
              <a:gd name="connsiteX6" fmla="*/ 4919049 w 4919049"/>
              <a:gd name="connsiteY6" fmla="*/ 4462891 h 4462891"/>
              <a:gd name="connsiteX7" fmla="*/ 4919049 w 4919049"/>
              <a:gd name="connsiteY7" fmla="*/ 4270508 h 4462891"/>
              <a:gd name="connsiteX8" fmla="*/ 4919049 w 4919049"/>
              <a:gd name="connsiteY8" fmla="*/ 182240 h 4462891"/>
              <a:gd name="connsiteX9" fmla="*/ 4690384 w 4919049"/>
              <a:gd name="connsiteY9" fmla="*/ 73790 h 4462891"/>
              <a:gd name="connsiteX10" fmla="*/ 4218316 w 4919049"/>
              <a:gd name="connsiteY10" fmla="*/ 7 h 4462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19049" h="4462891">
                <a:moveTo>
                  <a:pt x="4218316" y="7"/>
                </a:moveTo>
                <a:cubicBezTo>
                  <a:pt x="4057536" y="-437"/>
                  <a:pt x="3895416" y="20453"/>
                  <a:pt x="3738209" y="54233"/>
                </a:cubicBezTo>
                <a:cubicBezTo>
                  <a:pt x="3091516" y="196464"/>
                  <a:pt x="2498417" y="564486"/>
                  <a:pt x="2085748" y="1080072"/>
                </a:cubicBezTo>
                <a:cubicBezTo>
                  <a:pt x="1642710" y="1634773"/>
                  <a:pt x="1419404" y="2328148"/>
                  <a:pt x="1128214" y="2975298"/>
                </a:cubicBezTo>
                <a:cubicBezTo>
                  <a:pt x="874986" y="3543110"/>
                  <a:pt x="534222" y="4112283"/>
                  <a:pt x="22147" y="4449373"/>
                </a:cubicBezTo>
                <a:lnTo>
                  <a:pt x="0" y="4462891"/>
                </a:lnTo>
                <a:lnTo>
                  <a:pt x="4919049" y="4462891"/>
                </a:lnTo>
                <a:lnTo>
                  <a:pt x="4919049" y="4270508"/>
                </a:lnTo>
                <a:cubicBezTo>
                  <a:pt x="4919049" y="182240"/>
                  <a:pt x="4919049" y="182240"/>
                  <a:pt x="4919049" y="182240"/>
                </a:cubicBezTo>
                <a:cubicBezTo>
                  <a:pt x="4845805" y="137794"/>
                  <a:pt x="4768987" y="100458"/>
                  <a:pt x="4690384" y="73790"/>
                </a:cubicBezTo>
                <a:cubicBezTo>
                  <a:pt x="4538536" y="22231"/>
                  <a:pt x="4379096" y="452"/>
                  <a:pt x="4218316" y="7"/>
                </a:cubicBezTo>
                <a:close/>
              </a:path>
            </a:pathLst>
          </a:custGeom>
          <a:solidFill>
            <a:srgbClr val="FF9933"/>
          </a:solidFill>
          <a:ln>
            <a:noFill/>
          </a:ln>
          <a:effectLst/>
        </p:spPr>
        <p:txBody>
          <a:bodyPr vert="horz" wrap="square" lIns="68580" tIns="34290" rIns="68580" bIns="34290" numCol="1" anchor="t" anchorCtr="0" compatLnSpc="1">
            <a:prstTxWarp prst="textNoShape">
              <a:avLst/>
            </a:prstTxWarp>
            <a:noAutofit/>
          </a:bodyPr>
          <a:lstStyle/>
          <a:p>
            <a:endParaRPr lang="en-ID" sz="1013"/>
          </a:p>
        </p:txBody>
      </p:sp>
      <p:sp>
        <p:nvSpPr>
          <p:cNvPr id="2" name="Rectangle 1"/>
          <p:cNvSpPr/>
          <p:nvPr userDrawn="1"/>
        </p:nvSpPr>
        <p:spPr>
          <a:xfrm>
            <a:off x="446184" y="694062"/>
            <a:ext cx="8246126" cy="5461367"/>
          </a:xfrm>
          <a:prstGeom prst="rect">
            <a:avLst/>
          </a:prstGeom>
          <a:solidFill>
            <a:schemeClr val="bg1"/>
          </a:solidFill>
          <a:ln>
            <a:noFill/>
          </a:ln>
          <a:effectLst>
            <a:outerShdw blurRad="1905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8" name="Picture Placeholder 2">
            <a:extLst>
              <a:ext uri="{FF2B5EF4-FFF2-40B4-BE49-F238E27FC236}">
                <a16:creationId xmlns:a16="http://schemas.microsoft.com/office/drawing/2014/main" id="{E4D32B03-5A5F-45C1-9DF4-603C23D2DE93}"/>
              </a:ext>
            </a:extLst>
          </p:cNvPr>
          <p:cNvSpPr>
            <a:spLocks noGrp="1"/>
          </p:cNvSpPr>
          <p:nvPr>
            <p:ph type="pic" sz="quarter" idx="11"/>
          </p:nvPr>
        </p:nvSpPr>
        <p:spPr>
          <a:xfrm>
            <a:off x="1162384" y="1608494"/>
            <a:ext cx="2716993" cy="3645895"/>
          </a:xfrm>
          <a:prstGeom prst="rect">
            <a:avLst/>
          </a:prstGeom>
          <a:solidFill>
            <a:schemeClr val="bg1">
              <a:lumMod val="95000"/>
            </a:schemeClr>
          </a:solidFill>
        </p:spPr>
        <p:txBody>
          <a:bodyPr/>
          <a:lstStyle>
            <a:lvl1pPr>
              <a:defRPr sz="2100">
                <a:latin typeface="Lato" panose="020F0502020204030203" pitchFamily="34" charset="0"/>
              </a:defRPr>
            </a:lvl1pPr>
          </a:lstStyle>
          <a:p>
            <a:endParaRPr lang="en-ID"/>
          </a:p>
        </p:txBody>
      </p:sp>
    </p:spTree>
    <p:extLst>
      <p:ext uri="{BB962C8B-B14F-4D97-AF65-F5344CB8AC3E}">
        <p14:creationId xmlns:p14="http://schemas.microsoft.com/office/powerpoint/2010/main" val="4126869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Flowchart: Manual Input 1"/>
          <p:cNvSpPr/>
          <p:nvPr userDrawn="1"/>
        </p:nvSpPr>
        <p:spPr>
          <a:xfrm rot="16200000">
            <a:off x="3776165" y="1490165"/>
            <a:ext cx="6858000" cy="3877670"/>
          </a:xfrm>
          <a:prstGeom prst="flowChartManualInput">
            <a:avLst/>
          </a:prstGeom>
          <a:solidFill>
            <a:srgbClr val="008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Picture Placeholder 2">
            <a:extLst>
              <a:ext uri="{FF2B5EF4-FFF2-40B4-BE49-F238E27FC236}">
                <a16:creationId xmlns:a16="http://schemas.microsoft.com/office/drawing/2014/main" id="{E4D32B03-5A5F-45C1-9DF4-603C23D2DE93}"/>
              </a:ext>
            </a:extLst>
          </p:cNvPr>
          <p:cNvSpPr>
            <a:spLocks noGrp="1"/>
          </p:cNvSpPr>
          <p:nvPr>
            <p:ph type="pic" sz="quarter" idx="11"/>
          </p:nvPr>
        </p:nvSpPr>
        <p:spPr>
          <a:xfrm>
            <a:off x="4578805" y="1605175"/>
            <a:ext cx="2716993" cy="4569559"/>
          </a:xfrm>
          <a:prstGeom prst="rect">
            <a:avLst/>
          </a:prstGeom>
          <a:solidFill>
            <a:schemeClr val="bg1">
              <a:lumMod val="95000"/>
            </a:schemeClr>
          </a:solidFill>
        </p:spPr>
        <p:txBody>
          <a:bodyPr/>
          <a:lstStyle>
            <a:lvl1pPr>
              <a:defRPr sz="2100">
                <a:latin typeface="Lato" panose="020F0502020204030203" pitchFamily="34" charset="0"/>
              </a:defRPr>
            </a:lvl1pPr>
          </a:lstStyle>
          <a:p>
            <a:endParaRPr lang="en-ID"/>
          </a:p>
        </p:txBody>
      </p:sp>
      <p:sp>
        <p:nvSpPr>
          <p:cNvPr id="8" name="Freeform 7"/>
          <p:cNvSpPr/>
          <p:nvPr userDrawn="1"/>
        </p:nvSpPr>
        <p:spPr>
          <a:xfrm flipH="1" flipV="1">
            <a:off x="7953233" y="0"/>
            <a:ext cx="1175885" cy="1045205"/>
          </a:xfrm>
          <a:custGeom>
            <a:avLst/>
            <a:gdLst>
              <a:gd name="connsiteX0" fmla="*/ 769203 w 2400360"/>
              <a:gd name="connsiteY0" fmla="*/ 0 h 1600200"/>
              <a:gd name="connsiteX1" fmla="*/ 2393576 w 2400360"/>
              <a:gd name="connsiteY1" fmla="*/ 1465859 h 1600200"/>
              <a:gd name="connsiteX2" fmla="*/ 2400360 w 2400360"/>
              <a:gd name="connsiteY2" fmla="*/ 1600200 h 1600200"/>
              <a:gd name="connsiteX3" fmla="*/ 1864180 w 2400360"/>
              <a:gd name="connsiteY3" fmla="*/ 1600200 h 1600200"/>
              <a:gd name="connsiteX4" fmla="*/ 1860164 w 2400360"/>
              <a:gd name="connsiteY4" fmla="*/ 1520680 h 1600200"/>
              <a:gd name="connsiteX5" fmla="*/ 769203 w 2400360"/>
              <a:gd name="connsiteY5" fmla="*/ 536180 h 1600200"/>
              <a:gd name="connsiteX6" fmla="*/ 156071 w 2400360"/>
              <a:gd name="connsiteY6" fmla="*/ 723466 h 1600200"/>
              <a:gd name="connsiteX7" fmla="*/ 0 w 2400360"/>
              <a:gd name="connsiteY7" fmla="*/ 852236 h 1600200"/>
              <a:gd name="connsiteX8" fmla="*/ 0 w 2400360"/>
              <a:gd name="connsiteY8" fmla="*/ 192693 h 1600200"/>
              <a:gd name="connsiteX9" fmla="*/ 133643 w 2400360"/>
              <a:gd name="connsiteY9" fmla="*/ 128314 h 1600200"/>
              <a:gd name="connsiteX10" fmla="*/ 769203 w 2400360"/>
              <a:gd name="connsiteY10" fmla="*/ 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0360" h="1600200">
                <a:moveTo>
                  <a:pt x="769203" y="0"/>
                </a:moveTo>
                <a:cubicBezTo>
                  <a:pt x="1614614" y="0"/>
                  <a:pt x="2309960" y="642508"/>
                  <a:pt x="2393576" y="1465859"/>
                </a:cubicBezTo>
                <a:lnTo>
                  <a:pt x="2400360" y="1600200"/>
                </a:lnTo>
                <a:lnTo>
                  <a:pt x="1864180" y="1600200"/>
                </a:lnTo>
                <a:lnTo>
                  <a:pt x="1860164" y="1520680"/>
                </a:lnTo>
                <a:cubicBezTo>
                  <a:pt x="1804006" y="967701"/>
                  <a:pt x="1336998" y="536180"/>
                  <a:pt x="769203" y="536180"/>
                </a:cubicBezTo>
                <a:cubicBezTo>
                  <a:pt x="542085" y="536180"/>
                  <a:pt x="331093" y="605224"/>
                  <a:pt x="156071" y="723466"/>
                </a:cubicBezTo>
                <a:lnTo>
                  <a:pt x="0" y="852236"/>
                </a:lnTo>
                <a:lnTo>
                  <a:pt x="0" y="192693"/>
                </a:lnTo>
                <a:lnTo>
                  <a:pt x="133643" y="128314"/>
                </a:lnTo>
                <a:cubicBezTo>
                  <a:pt x="328988" y="45690"/>
                  <a:pt x="543760" y="0"/>
                  <a:pt x="769203" y="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22882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3_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7/15/2024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401359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2.png"/><Relationship Id="rId5" Type="http://schemas.openxmlformats.org/officeDocument/2006/relationships/slideLayout" Target="../slideLayouts/slideLayout7.xml"/><Relationship Id="rId10" Type="http://schemas.openxmlformats.org/officeDocument/2006/relationships/theme" Target="../theme/theme3.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5.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E6830AA-A8B3-458F-9169-FB7F252A301A}"/>
              </a:ext>
            </a:extLst>
          </p:cNvPr>
          <p:cNvSpPr>
            <a:spLocks noGrp="1" noChangeArrowheads="1"/>
          </p:cNvSpPr>
          <p:nvPr>
            <p:ph type="title"/>
          </p:nvPr>
        </p:nvSpPr>
        <p:spPr bwMode="auto">
          <a:xfrm>
            <a:off x="457200" y="846138"/>
            <a:ext cx="82296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DC4E022-357D-4878-AE9C-43394CB1CCEB}"/>
              </a:ext>
            </a:extLst>
          </p:cNvPr>
          <p:cNvSpPr>
            <a:spLocks noGrp="1" noChangeArrowheads="1"/>
          </p:cNvSpPr>
          <p:nvPr>
            <p:ph type="body" idx="1"/>
          </p:nvPr>
        </p:nvSpPr>
        <p:spPr bwMode="auto">
          <a:xfrm>
            <a:off x="457200" y="1860550"/>
            <a:ext cx="8229600" cy="42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6" name="Rectangle 5">
            <a:extLst>
              <a:ext uri="{FF2B5EF4-FFF2-40B4-BE49-F238E27FC236}">
                <a16:creationId xmlns:a16="http://schemas.microsoft.com/office/drawing/2014/main" id="{E7FD587A-8ED0-4AF4-AA05-75A82261EE7D}"/>
              </a:ext>
            </a:extLst>
          </p:cNvPr>
          <p:cNvSpPr/>
          <p:nvPr userDrawn="1"/>
        </p:nvSpPr>
        <p:spPr>
          <a:xfrm>
            <a:off x="0" y="0"/>
            <a:ext cx="9144000" cy="625475"/>
          </a:xfrm>
          <a:prstGeom prst="rect">
            <a:avLst/>
          </a:prstGeom>
          <a:solidFill>
            <a:srgbClr val="0033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dirty="0">
              <a:solidFill>
                <a:prstClr val="white"/>
              </a:solidFill>
            </a:endParaRPr>
          </a:p>
        </p:txBody>
      </p:sp>
      <p:pic>
        <p:nvPicPr>
          <p:cNvPr id="1029" name="Picture 6" descr="C:\Users\fisherb\Desktop\bluekc_horiz_rev.png">
            <a:extLst>
              <a:ext uri="{FF2B5EF4-FFF2-40B4-BE49-F238E27FC236}">
                <a16:creationId xmlns:a16="http://schemas.microsoft.com/office/drawing/2014/main" id="{4434CCD1-8A32-486F-9134-EE198EBB505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8000" y="149225"/>
            <a:ext cx="185737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93CCD2D7-663C-4BD8-BF5C-51CEDA4CF795}"/>
              </a:ext>
            </a:extLst>
          </p:cNvPr>
          <p:cNvSpPr>
            <a:spLocks noGrp="1"/>
          </p:cNvSpPr>
          <p:nvPr>
            <p:ph type="sldNum" sz="quarter" idx="4"/>
          </p:nvPr>
        </p:nvSpPr>
        <p:spPr>
          <a:xfrm>
            <a:off x="7064375" y="6481763"/>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lang="en-US" sz="900">
                <a:solidFill>
                  <a:prstClr val="black">
                    <a:tint val="75000"/>
                  </a:prst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7DFA344C-90B3-4B16-8443-5B8EAFBF5AD7}" type="slidenum">
              <a:rPr/>
              <a:pPr>
                <a:defRPr/>
              </a:pPr>
              <a:t>‹#›</a:t>
            </a:fld>
            <a:endParaRPr/>
          </a:p>
        </p:txBody>
      </p:sp>
    </p:spTree>
  </p:cSld>
  <p:clrMap bg1="lt1" tx1="dk1" bg2="lt2" tx2="dk2" accent1="accent1" accent2="accent2" accent3="accent3" accent4="accent4" accent5="accent5" accent6="accent6" hlink="hlink" folHlink="folHlink"/>
  <p:sldLayoutIdLst>
    <p:sldLayoutId id="2147484294" r:id="rId1"/>
  </p:sldLayoutIdLst>
  <p:transition spd="med">
    <p:fade/>
  </p:transition>
  <p:hf hdr="0" ftr="0" dt="0"/>
  <p:txStyles>
    <p:titleStyle>
      <a:lvl1pPr algn="l" defTabSz="457200" rtl="0" fontAlgn="base">
        <a:spcBef>
          <a:spcPct val="0"/>
        </a:spcBef>
        <a:spcAft>
          <a:spcPct val="0"/>
        </a:spcAft>
        <a:defRPr sz="2800" b="1" kern="1200">
          <a:solidFill>
            <a:srgbClr val="0085CA"/>
          </a:solidFill>
          <a:latin typeface="Verdana"/>
          <a:ea typeface="Verdana" panose="020B0604030504040204" pitchFamily="34" charset="0"/>
          <a:cs typeface="Verdana"/>
        </a:defRPr>
      </a:lvl1pPr>
      <a:lvl2pPr algn="l" defTabSz="457200" rtl="0" fontAlgn="base">
        <a:spcBef>
          <a:spcPct val="0"/>
        </a:spcBef>
        <a:spcAft>
          <a:spcPct val="0"/>
        </a:spcAft>
        <a:defRPr sz="2800" b="1">
          <a:solidFill>
            <a:srgbClr val="0085CA"/>
          </a:solidFill>
          <a:latin typeface="Verdana" panose="020B0604030504040204" pitchFamily="34" charset="0"/>
          <a:ea typeface="Verdana" panose="020B0604030504040204" pitchFamily="34" charset="0"/>
          <a:cs typeface="Verdana" panose="020B0604030504040204" pitchFamily="34" charset="0"/>
        </a:defRPr>
      </a:lvl2pPr>
      <a:lvl3pPr algn="l" defTabSz="457200" rtl="0" fontAlgn="base">
        <a:spcBef>
          <a:spcPct val="0"/>
        </a:spcBef>
        <a:spcAft>
          <a:spcPct val="0"/>
        </a:spcAft>
        <a:defRPr sz="2800" b="1">
          <a:solidFill>
            <a:srgbClr val="0085CA"/>
          </a:solidFill>
          <a:latin typeface="Verdana" panose="020B0604030504040204" pitchFamily="34" charset="0"/>
          <a:ea typeface="Verdana" panose="020B0604030504040204" pitchFamily="34" charset="0"/>
          <a:cs typeface="Verdana" panose="020B0604030504040204" pitchFamily="34" charset="0"/>
        </a:defRPr>
      </a:lvl3pPr>
      <a:lvl4pPr algn="l" defTabSz="457200" rtl="0" fontAlgn="base">
        <a:spcBef>
          <a:spcPct val="0"/>
        </a:spcBef>
        <a:spcAft>
          <a:spcPct val="0"/>
        </a:spcAft>
        <a:defRPr sz="2800" b="1">
          <a:solidFill>
            <a:srgbClr val="0085CA"/>
          </a:solidFill>
          <a:latin typeface="Verdana" panose="020B0604030504040204" pitchFamily="34" charset="0"/>
          <a:ea typeface="Verdana" panose="020B0604030504040204" pitchFamily="34" charset="0"/>
          <a:cs typeface="Verdana" panose="020B0604030504040204" pitchFamily="34" charset="0"/>
        </a:defRPr>
      </a:lvl4pPr>
      <a:lvl5pPr algn="l" defTabSz="457200" rtl="0" fontAlgn="base">
        <a:spcBef>
          <a:spcPct val="0"/>
        </a:spcBef>
        <a:spcAft>
          <a:spcPct val="0"/>
        </a:spcAft>
        <a:defRPr sz="2800" b="1">
          <a:solidFill>
            <a:srgbClr val="0085CA"/>
          </a:solidFill>
          <a:latin typeface="Verdana" panose="020B0604030504040204" pitchFamily="34" charset="0"/>
          <a:ea typeface="Verdana" panose="020B0604030504040204" pitchFamily="34" charset="0"/>
          <a:cs typeface="Verdana" panose="020B0604030504040204" pitchFamily="34" charset="0"/>
        </a:defRPr>
      </a:lvl5pPr>
      <a:lvl6pPr marL="457200" algn="l" defTabSz="457200" rtl="0" fontAlgn="base">
        <a:spcBef>
          <a:spcPct val="0"/>
        </a:spcBef>
        <a:spcAft>
          <a:spcPct val="0"/>
        </a:spcAft>
        <a:defRPr sz="2800" b="1">
          <a:solidFill>
            <a:srgbClr val="0085CA"/>
          </a:solidFill>
          <a:latin typeface="Verdana" panose="020B0604030504040204" pitchFamily="34" charset="0"/>
          <a:ea typeface="Verdana" panose="020B0604030504040204" pitchFamily="34" charset="0"/>
          <a:cs typeface="Verdana" panose="020B0604030504040204" pitchFamily="34" charset="0"/>
        </a:defRPr>
      </a:lvl6pPr>
      <a:lvl7pPr marL="914400" algn="l" defTabSz="457200" rtl="0" fontAlgn="base">
        <a:spcBef>
          <a:spcPct val="0"/>
        </a:spcBef>
        <a:spcAft>
          <a:spcPct val="0"/>
        </a:spcAft>
        <a:defRPr sz="2800" b="1">
          <a:solidFill>
            <a:srgbClr val="0085CA"/>
          </a:solidFill>
          <a:latin typeface="Verdana" panose="020B0604030504040204" pitchFamily="34" charset="0"/>
          <a:ea typeface="Verdana" panose="020B0604030504040204" pitchFamily="34" charset="0"/>
          <a:cs typeface="Verdana" panose="020B0604030504040204" pitchFamily="34" charset="0"/>
        </a:defRPr>
      </a:lvl7pPr>
      <a:lvl8pPr marL="1371600" algn="l" defTabSz="457200" rtl="0" fontAlgn="base">
        <a:spcBef>
          <a:spcPct val="0"/>
        </a:spcBef>
        <a:spcAft>
          <a:spcPct val="0"/>
        </a:spcAft>
        <a:defRPr sz="2800" b="1">
          <a:solidFill>
            <a:srgbClr val="0085CA"/>
          </a:solidFill>
          <a:latin typeface="Verdana" panose="020B0604030504040204" pitchFamily="34" charset="0"/>
          <a:ea typeface="Verdana" panose="020B0604030504040204" pitchFamily="34" charset="0"/>
          <a:cs typeface="Verdana" panose="020B0604030504040204" pitchFamily="34" charset="0"/>
        </a:defRPr>
      </a:lvl8pPr>
      <a:lvl9pPr marL="1828800" algn="l" defTabSz="457200" rtl="0" fontAlgn="base">
        <a:spcBef>
          <a:spcPct val="0"/>
        </a:spcBef>
        <a:spcAft>
          <a:spcPct val="0"/>
        </a:spcAft>
        <a:defRPr sz="2800" b="1">
          <a:solidFill>
            <a:srgbClr val="0085CA"/>
          </a:solidFill>
          <a:latin typeface="Verdana" panose="020B0604030504040204" pitchFamily="34" charset="0"/>
          <a:ea typeface="Verdana" panose="020B0604030504040204" pitchFamily="34" charset="0"/>
          <a:cs typeface="Verdana" panose="020B0604030504040204" pitchFamily="34" charset="0"/>
        </a:defRPr>
      </a:lvl9pPr>
    </p:titleStyle>
    <p:bodyStyle>
      <a:lvl1pPr marL="342900" indent="-342900" algn="l" defTabSz="457200" rtl="0" fontAlgn="base">
        <a:spcBef>
          <a:spcPct val="20000"/>
        </a:spcBef>
        <a:spcAft>
          <a:spcPct val="0"/>
        </a:spcAft>
        <a:buFont typeface="Arial" panose="020B0604020202020204" pitchFamily="34" charset="0"/>
        <a:buChar char="•"/>
        <a:defRPr sz="2400" kern="1200">
          <a:solidFill>
            <a:srgbClr val="595959"/>
          </a:solidFill>
          <a:latin typeface="Verdana"/>
          <a:ea typeface="Verdana" panose="020B0604030504040204" pitchFamily="34" charset="0"/>
          <a:cs typeface="Verdana"/>
        </a:defRPr>
      </a:lvl1pPr>
      <a:lvl2pPr marL="742950" indent="-285750" algn="l" defTabSz="457200" rtl="0" fontAlgn="base">
        <a:spcBef>
          <a:spcPct val="20000"/>
        </a:spcBef>
        <a:spcAft>
          <a:spcPct val="0"/>
        </a:spcAft>
        <a:buFont typeface="Arial" panose="020B0604020202020204" pitchFamily="34" charset="0"/>
        <a:buChar char="–"/>
        <a:defRPr sz="2000" kern="1200">
          <a:solidFill>
            <a:srgbClr val="595959"/>
          </a:solidFill>
          <a:latin typeface="Verdana"/>
          <a:ea typeface="Verdana" panose="020B0604030504040204" pitchFamily="34" charset="0"/>
          <a:cs typeface="Verdana"/>
        </a:defRPr>
      </a:lvl2pPr>
      <a:lvl3pPr marL="1143000" indent="-228600" algn="l" defTabSz="457200" rtl="0" fontAlgn="base">
        <a:spcBef>
          <a:spcPct val="20000"/>
        </a:spcBef>
        <a:spcAft>
          <a:spcPct val="0"/>
        </a:spcAft>
        <a:buFont typeface="Arial" panose="020B0604020202020204" pitchFamily="34" charset="0"/>
        <a:buChar char="•"/>
        <a:defRPr kern="1200">
          <a:solidFill>
            <a:srgbClr val="595959"/>
          </a:solidFill>
          <a:latin typeface="Verdana"/>
          <a:ea typeface="Verdana" panose="020B0604030504040204" pitchFamily="34" charset="0"/>
          <a:cs typeface="Verdana"/>
        </a:defRPr>
      </a:lvl3pPr>
      <a:lvl4pPr marL="1600200" indent="-228600" algn="l" defTabSz="457200" rtl="0" fontAlgn="base">
        <a:spcBef>
          <a:spcPct val="20000"/>
        </a:spcBef>
        <a:spcAft>
          <a:spcPct val="0"/>
        </a:spcAft>
        <a:buFont typeface="Arial" panose="020B0604020202020204" pitchFamily="34" charset="0"/>
        <a:buChar char="–"/>
        <a:defRPr sz="1600" kern="1200">
          <a:solidFill>
            <a:srgbClr val="595959"/>
          </a:solidFill>
          <a:latin typeface="Verdana"/>
          <a:ea typeface="Verdana" panose="020B0604030504040204" pitchFamily="34" charset="0"/>
          <a:cs typeface="Verdana"/>
        </a:defRPr>
      </a:lvl4pPr>
      <a:lvl5pPr marL="2057400" indent="-228600" algn="l" defTabSz="457200" rtl="0" fontAlgn="base">
        <a:spcBef>
          <a:spcPct val="20000"/>
        </a:spcBef>
        <a:spcAft>
          <a:spcPct val="0"/>
        </a:spcAft>
        <a:buFont typeface="Arial" panose="020B0604020202020204" pitchFamily="34" charset="0"/>
        <a:buChar char="»"/>
        <a:defRPr sz="1600" kern="1200">
          <a:solidFill>
            <a:srgbClr val="595959"/>
          </a:solidFill>
          <a:latin typeface="Verdana"/>
          <a:ea typeface="Verdana" panose="020B0604030504040204" pitchFamily="34" charset="0"/>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46138"/>
            <a:ext cx="8229600" cy="8790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859852"/>
            <a:ext cx="8229600" cy="42256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Rectangle 5"/>
          <p:cNvSpPr/>
          <p:nvPr userDrawn="1"/>
        </p:nvSpPr>
        <p:spPr>
          <a:xfrm>
            <a:off x="0" y="2"/>
            <a:ext cx="9144000" cy="625609"/>
          </a:xfrm>
          <a:prstGeom prst="rect">
            <a:avLst/>
          </a:prstGeom>
          <a:solidFill>
            <a:srgbClr val="0033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dirty="0">
              <a:solidFill>
                <a:prstClr val="white"/>
              </a:solidFill>
            </a:endParaRPr>
          </a:p>
        </p:txBody>
      </p:sp>
      <p:pic>
        <p:nvPicPr>
          <p:cNvPr id="7" name="Picture 6" descr="C:\Users\fisherb\Desktop\bluekc_horiz_rev.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57975" y="149805"/>
            <a:ext cx="1856617" cy="32599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
          </p:nvPr>
        </p:nvSpPr>
        <p:spPr>
          <a:xfrm>
            <a:off x="7065084" y="6482119"/>
            <a:ext cx="2057400" cy="365125"/>
          </a:xfrm>
          <a:prstGeom prst="rect">
            <a:avLst/>
          </a:prstGeom>
        </p:spPr>
        <p:txBody>
          <a:bodyPr vert="horz" lIns="91440" tIns="45720" rIns="91440" bIns="45720" rtlCol="0" anchor="ctr"/>
          <a:lstStyle>
            <a:lvl1pPr>
              <a:defRPr lang="en-US" sz="675" smtClean="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algn="r" eaLnBrk="1" fontAlgn="auto" hangingPunct="1">
              <a:spcBef>
                <a:spcPts val="0"/>
              </a:spcBef>
              <a:spcAft>
                <a:spcPts val="0"/>
              </a:spcAft>
            </a:pPr>
            <a:fld id="{2FF7911D-9F17-4E8D-BE0B-4609C5A3F158}" type="slidenum">
              <a:rPr lang="en-US" smtClean="0">
                <a:solidFill>
                  <a:prstClr val="black">
                    <a:tint val="75000"/>
                  </a:prstClr>
                </a:solidFill>
              </a:rPr>
              <a:pPr algn="r" eaLnBrk="1" fontAlgn="auto" hangingPunct="1">
                <a:spcBef>
                  <a:spcPts val="0"/>
                </a:spcBef>
                <a:spcAft>
                  <a:spcPts val="0"/>
                </a:spcAft>
              </a:pPr>
              <a:t>‹#›</a:t>
            </a:fld>
            <a:endParaRPr lang="en-US">
              <a:solidFill>
                <a:prstClr val="black">
                  <a:tint val="75000"/>
                </a:prstClr>
              </a:solidFill>
            </a:endParaRPr>
          </a:p>
        </p:txBody>
      </p:sp>
    </p:spTree>
    <p:extLst>
      <p:ext uri="{BB962C8B-B14F-4D97-AF65-F5344CB8AC3E}">
        <p14:creationId xmlns:p14="http://schemas.microsoft.com/office/powerpoint/2010/main" val="576730020"/>
      </p:ext>
    </p:extLst>
  </p:cSld>
  <p:clrMap bg1="lt1" tx1="dk1" bg2="lt2" tx2="dk2" accent1="accent1" accent2="accent2" accent3="accent3" accent4="accent4" accent5="accent5" accent6="accent6" hlink="hlink" folHlink="folHlink"/>
  <p:sldLayoutIdLst>
    <p:sldLayoutId id="2147484298"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342900" rtl="0" eaLnBrk="1" latinLnBrk="0" hangingPunct="1">
        <a:spcBef>
          <a:spcPct val="0"/>
        </a:spcBef>
        <a:buNone/>
        <a:defRPr sz="2100" b="1" kern="1200">
          <a:solidFill>
            <a:srgbClr val="0085CA"/>
          </a:solidFill>
          <a:latin typeface="Verdana"/>
          <a:ea typeface="+mj-ea"/>
          <a:cs typeface="Verdana"/>
        </a:defRPr>
      </a:lvl1pPr>
    </p:titleStyle>
    <p:bodyStyle>
      <a:lvl1pPr marL="257175" indent="-257175" algn="l" defTabSz="342900" rtl="0" eaLnBrk="1" latinLnBrk="0" hangingPunct="1">
        <a:spcBef>
          <a:spcPct val="20000"/>
        </a:spcBef>
        <a:buFont typeface="Arial"/>
        <a:buChar char="•"/>
        <a:defRPr sz="1800" kern="1200">
          <a:solidFill>
            <a:schemeClr val="tx1">
              <a:lumMod val="65000"/>
              <a:lumOff val="35000"/>
            </a:schemeClr>
          </a:solidFill>
          <a:latin typeface="Verdana"/>
          <a:ea typeface="+mn-ea"/>
          <a:cs typeface="Verdana"/>
        </a:defRPr>
      </a:lvl1pPr>
      <a:lvl2pPr marL="557213" indent="-214313" algn="l" defTabSz="342900" rtl="0" eaLnBrk="1" latinLnBrk="0" hangingPunct="1">
        <a:spcBef>
          <a:spcPct val="20000"/>
        </a:spcBef>
        <a:buFont typeface="Arial"/>
        <a:buChar char="–"/>
        <a:defRPr sz="1500" kern="1200">
          <a:solidFill>
            <a:schemeClr val="tx1">
              <a:lumMod val="65000"/>
              <a:lumOff val="35000"/>
            </a:schemeClr>
          </a:solidFill>
          <a:latin typeface="Verdana"/>
          <a:ea typeface="+mn-ea"/>
          <a:cs typeface="Verdana"/>
        </a:defRPr>
      </a:lvl2pPr>
      <a:lvl3pPr marL="857250" indent="-171450" algn="l" defTabSz="342900" rtl="0" eaLnBrk="1" latinLnBrk="0" hangingPunct="1">
        <a:spcBef>
          <a:spcPct val="20000"/>
        </a:spcBef>
        <a:buFont typeface="Arial"/>
        <a:buChar char="•"/>
        <a:defRPr sz="1350" kern="1200">
          <a:solidFill>
            <a:schemeClr val="tx1">
              <a:lumMod val="65000"/>
              <a:lumOff val="35000"/>
            </a:schemeClr>
          </a:solidFill>
          <a:latin typeface="Verdana"/>
          <a:ea typeface="+mn-ea"/>
          <a:cs typeface="Verdana"/>
        </a:defRPr>
      </a:lvl3pPr>
      <a:lvl4pPr marL="1200150" indent="-171450" algn="l" defTabSz="342900" rtl="0" eaLnBrk="1" latinLnBrk="0" hangingPunct="1">
        <a:spcBef>
          <a:spcPct val="20000"/>
        </a:spcBef>
        <a:buFont typeface="Arial"/>
        <a:buChar char="–"/>
        <a:defRPr sz="1200" kern="1200">
          <a:solidFill>
            <a:schemeClr val="tx1">
              <a:lumMod val="65000"/>
              <a:lumOff val="35000"/>
            </a:schemeClr>
          </a:solidFill>
          <a:latin typeface="Verdana"/>
          <a:ea typeface="+mn-ea"/>
          <a:cs typeface="Verdana"/>
        </a:defRPr>
      </a:lvl4pPr>
      <a:lvl5pPr marL="1543050" indent="-171450" algn="l" defTabSz="342900" rtl="0" eaLnBrk="1" latinLnBrk="0" hangingPunct="1">
        <a:spcBef>
          <a:spcPct val="20000"/>
        </a:spcBef>
        <a:buFont typeface="Arial"/>
        <a:buChar char="»"/>
        <a:defRPr sz="1200" kern="1200">
          <a:solidFill>
            <a:schemeClr val="tx1">
              <a:lumMod val="65000"/>
              <a:lumOff val="35000"/>
            </a:schemeClr>
          </a:solidFill>
          <a:latin typeface="Verdana"/>
          <a:ea typeface="+mn-ea"/>
          <a:cs typeface="Verdan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46138"/>
            <a:ext cx="8229600" cy="8790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859851"/>
            <a:ext cx="8229600" cy="42256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Rectangle 5"/>
          <p:cNvSpPr/>
          <p:nvPr userDrawn="1"/>
        </p:nvSpPr>
        <p:spPr>
          <a:xfrm>
            <a:off x="0" y="0"/>
            <a:ext cx="9144000" cy="625609"/>
          </a:xfrm>
          <a:prstGeom prst="rect">
            <a:avLst/>
          </a:prstGeom>
          <a:solidFill>
            <a:srgbClr val="0033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7" name="Picture 6" descr="C:\Users\fisherb\Desktop\bluekc_horiz_rev.png"/>
          <p:cNvPicPr>
            <a:picLocks noChangeAspect="1" noChangeArrowheads="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6857974" y="149805"/>
            <a:ext cx="1856617" cy="32599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
          </p:nvPr>
        </p:nvSpPr>
        <p:spPr>
          <a:xfrm>
            <a:off x="7065084" y="6482117"/>
            <a:ext cx="2057400" cy="365125"/>
          </a:xfrm>
          <a:prstGeom prst="rect">
            <a:avLst/>
          </a:prstGeom>
        </p:spPr>
        <p:txBody>
          <a:bodyPr vert="horz" lIns="91440" tIns="45720" rIns="91440" bIns="45720" rtlCol="0" anchor="ctr"/>
          <a:lstStyle>
            <a:lvl1pPr>
              <a:defRPr lang="en-US" sz="900" smtClean="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algn="r"/>
            <a:fld id="{2FF7911D-9F17-4E8D-BE0B-4609C5A3F158}" type="slidenum">
              <a:rPr>
                <a:solidFill>
                  <a:prstClr val="black">
                    <a:tint val="75000"/>
                  </a:prstClr>
                </a:solidFill>
              </a:rPr>
              <a:pPr algn="r"/>
              <a:t>‹#›</a:t>
            </a:fld>
            <a:endParaRPr>
              <a:solidFill>
                <a:prstClr val="black">
                  <a:tint val="75000"/>
                </a:prstClr>
              </a:solidFill>
            </a:endParaRPr>
          </a:p>
        </p:txBody>
      </p:sp>
    </p:spTree>
    <p:extLst>
      <p:ext uri="{BB962C8B-B14F-4D97-AF65-F5344CB8AC3E}">
        <p14:creationId xmlns:p14="http://schemas.microsoft.com/office/powerpoint/2010/main" val="2249231370"/>
      </p:ext>
    </p:extLst>
  </p:cSld>
  <p:clrMap bg1="lt1" tx1="dk1" bg2="lt2" tx2="dk2" accent1="accent1" accent2="accent2" accent3="accent3" accent4="accent4" accent5="accent5" accent6="accent6" hlink="hlink" folHlink="folHlink"/>
  <p:sldLayoutIdLst>
    <p:sldLayoutId id="2147484372" r:id="rId1"/>
    <p:sldLayoutId id="2147484373" r:id="rId2"/>
    <p:sldLayoutId id="2147484376" r:id="rId3"/>
    <p:sldLayoutId id="2147484377" r:id="rId4"/>
    <p:sldLayoutId id="2147484379" r:id="rId5"/>
    <p:sldLayoutId id="2147484380" r:id="rId6"/>
    <p:sldLayoutId id="2147484381" r:id="rId7"/>
    <p:sldLayoutId id="2147484451" r:id="rId8"/>
    <p:sldLayoutId id="2147484452" r:id="rId9"/>
  </p:sldLayoutIdLst>
  <p:hf hdr="0" dt="0"/>
  <p:txStyles>
    <p:titleStyle>
      <a:lvl1pPr algn="l" defTabSz="457200" rtl="0" eaLnBrk="1" latinLnBrk="0" hangingPunct="1">
        <a:spcBef>
          <a:spcPct val="0"/>
        </a:spcBef>
        <a:buNone/>
        <a:defRPr sz="2800" b="1" kern="1200">
          <a:solidFill>
            <a:srgbClr val="0085CA"/>
          </a:solidFill>
          <a:latin typeface="Verdana"/>
          <a:ea typeface="+mj-ea"/>
          <a:cs typeface="Verdana"/>
        </a:defRPr>
      </a:lvl1pPr>
    </p:titleStyle>
    <p:bodyStyle>
      <a:lvl1pPr marL="342900" indent="-342900" algn="l" defTabSz="457200" rtl="0" eaLnBrk="1" latinLnBrk="0" hangingPunct="1">
        <a:spcBef>
          <a:spcPct val="20000"/>
        </a:spcBef>
        <a:buFont typeface="Arial"/>
        <a:buChar char="•"/>
        <a:defRPr sz="2400" kern="1200">
          <a:solidFill>
            <a:schemeClr val="tx1">
              <a:lumMod val="65000"/>
              <a:lumOff val="35000"/>
            </a:schemeClr>
          </a:solidFill>
          <a:latin typeface="Verdana"/>
          <a:ea typeface="+mn-ea"/>
          <a:cs typeface="Verdana"/>
        </a:defRPr>
      </a:lvl1pPr>
      <a:lvl2pPr marL="742950" indent="-285750" algn="l" defTabSz="457200" rtl="0" eaLnBrk="1" latinLnBrk="0" hangingPunct="1">
        <a:spcBef>
          <a:spcPct val="20000"/>
        </a:spcBef>
        <a:buFont typeface="Arial"/>
        <a:buChar char="–"/>
        <a:defRPr sz="2000" kern="1200">
          <a:solidFill>
            <a:schemeClr val="tx1">
              <a:lumMod val="65000"/>
              <a:lumOff val="35000"/>
            </a:schemeClr>
          </a:solidFill>
          <a:latin typeface="Verdana"/>
          <a:ea typeface="+mn-ea"/>
          <a:cs typeface="Verdana"/>
        </a:defRPr>
      </a:lvl2pPr>
      <a:lvl3pPr marL="1143000" indent="-228600" algn="l" defTabSz="457200" rtl="0" eaLnBrk="1" latinLnBrk="0" hangingPunct="1">
        <a:spcBef>
          <a:spcPct val="20000"/>
        </a:spcBef>
        <a:buFont typeface="Arial"/>
        <a:buChar char="•"/>
        <a:defRPr sz="1800" kern="1200">
          <a:solidFill>
            <a:schemeClr val="tx1">
              <a:lumMod val="65000"/>
              <a:lumOff val="35000"/>
            </a:schemeClr>
          </a:solidFill>
          <a:latin typeface="Verdana"/>
          <a:ea typeface="+mn-ea"/>
          <a:cs typeface="Verdana"/>
        </a:defRPr>
      </a:lvl3pPr>
      <a:lvl4pPr marL="1600200" indent="-228600" algn="l" defTabSz="457200" rtl="0" eaLnBrk="1" latinLnBrk="0" hangingPunct="1">
        <a:spcBef>
          <a:spcPct val="20000"/>
        </a:spcBef>
        <a:buFont typeface="Arial"/>
        <a:buChar char="–"/>
        <a:defRPr sz="1600" kern="1200">
          <a:solidFill>
            <a:schemeClr val="tx1">
              <a:lumMod val="65000"/>
              <a:lumOff val="35000"/>
            </a:schemeClr>
          </a:solidFill>
          <a:latin typeface="Verdana"/>
          <a:ea typeface="+mn-ea"/>
          <a:cs typeface="Verdana"/>
        </a:defRPr>
      </a:lvl4pPr>
      <a:lvl5pPr marL="2057400" indent="-228600" algn="l" defTabSz="457200" rtl="0" eaLnBrk="1" latinLnBrk="0" hangingPunct="1">
        <a:spcBef>
          <a:spcPct val="20000"/>
        </a:spcBef>
        <a:buFont typeface="Arial"/>
        <a:buChar char="»"/>
        <a:defRPr sz="1600" kern="1200">
          <a:solidFill>
            <a:schemeClr val="tx1">
              <a:lumMod val="65000"/>
              <a:lumOff val="35000"/>
            </a:schemeClr>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46138"/>
            <a:ext cx="8229600" cy="8790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859851"/>
            <a:ext cx="8229600" cy="42256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Rectangle 5"/>
          <p:cNvSpPr/>
          <p:nvPr userDrawn="1"/>
        </p:nvSpPr>
        <p:spPr>
          <a:xfrm>
            <a:off x="0" y="0"/>
            <a:ext cx="9144000" cy="625609"/>
          </a:xfrm>
          <a:prstGeom prst="rect">
            <a:avLst/>
          </a:prstGeom>
          <a:solidFill>
            <a:srgbClr val="0033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dirty="0">
              <a:solidFill>
                <a:prstClr val="white"/>
              </a:solidFill>
            </a:endParaRPr>
          </a:p>
        </p:txBody>
      </p:sp>
      <p:pic>
        <p:nvPicPr>
          <p:cNvPr id="7" name="Picture 6" descr="C:\Users\fisherb\Desktop\bluekc_horiz_rev.pn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6857974" y="149805"/>
            <a:ext cx="1856617" cy="32599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
          </p:nvPr>
        </p:nvSpPr>
        <p:spPr>
          <a:xfrm>
            <a:off x="7065084" y="6482117"/>
            <a:ext cx="2057400" cy="365125"/>
          </a:xfrm>
          <a:prstGeom prst="rect">
            <a:avLst/>
          </a:prstGeom>
        </p:spPr>
        <p:txBody>
          <a:bodyPr vert="horz" lIns="91440" tIns="45720" rIns="91440" bIns="45720" rtlCol="0" anchor="ctr"/>
          <a:lstStyle>
            <a:lvl1pPr>
              <a:defRPr lang="en-US" sz="900" smtClean="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algn="r" eaLnBrk="1" fontAlgn="auto" hangingPunct="1">
              <a:spcBef>
                <a:spcPts val="0"/>
              </a:spcBef>
              <a:spcAft>
                <a:spcPts val="0"/>
              </a:spcAft>
            </a:pPr>
            <a:fld id="{2FF7911D-9F17-4E8D-BE0B-4609C5A3F158}" type="slidenum">
              <a:rPr>
                <a:solidFill>
                  <a:prstClr val="black">
                    <a:tint val="75000"/>
                  </a:prstClr>
                </a:solidFill>
              </a:rPr>
              <a:pPr algn="r" eaLnBrk="1" fontAlgn="auto" hangingPunct="1">
                <a:spcBef>
                  <a:spcPts val="0"/>
                </a:spcBef>
                <a:spcAft>
                  <a:spcPts val="0"/>
                </a:spcAft>
              </a:pPr>
              <a:t>‹#›</a:t>
            </a:fld>
            <a:endParaRPr>
              <a:solidFill>
                <a:prstClr val="black">
                  <a:tint val="75000"/>
                </a:prstClr>
              </a:solidFill>
            </a:endParaRPr>
          </a:p>
        </p:txBody>
      </p:sp>
    </p:spTree>
    <p:extLst>
      <p:ext uri="{BB962C8B-B14F-4D97-AF65-F5344CB8AC3E}">
        <p14:creationId xmlns:p14="http://schemas.microsoft.com/office/powerpoint/2010/main" val="2978547805"/>
      </p:ext>
    </p:extLst>
  </p:cSld>
  <p:clrMap bg1="lt1" tx1="dk1" bg2="lt2" tx2="dk2" accent1="accent1" accent2="accent2" accent3="accent3" accent4="accent4" accent5="accent5" accent6="accent6" hlink="hlink" folHlink="folHlink"/>
  <p:sldLayoutIdLst>
    <p:sldLayoutId id="2147484410" r:id="rId1"/>
    <p:sldLayoutId id="2147484411"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00" rtl="0" eaLnBrk="1" latinLnBrk="0" hangingPunct="1">
        <a:spcBef>
          <a:spcPct val="0"/>
        </a:spcBef>
        <a:buNone/>
        <a:defRPr sz="2800" b="1" kern="1200">
          <a:solidFill>
            <a:srgbClr val="0085CA"/>
          </a:solidFill>
          <a:latin typeface="Verdana"/>
          <a:ea typeface="+mj-ea"/>
          <a:cs typeface="Verdana"/>
        </a:defRPr>
      </a:lvl1pPr>
    </p:titleStyle>
    <p:bodyStyle>
      <a:lvl1pPr marL="342900" indent="-342900" algn="l" defTabSz="457200" rtl="0" eaLnBrk="1" latinLnBrk="0" hangingPunct="1">
        <a:spcBef>
          <a:spcPct val="20000"/>
        </a:spcBef>
        <a:buFont typeface="Arial"/>
        <a:buChar char="•"/>
        <a:defRPr sz="2400" kern="1200">
          <a:solidFill>
            <a:schemeClr val="tx1">
              <a:lumMod val="65000"/>
              <a:lumOff val="35000"/>
            </a:schemeClr>
          </a:solidFill>
          <a:latin typeface="Verdana"/>
          <a:ea typeface="+mn-ea"/>
          <a:cs typeface="Verdana"/>
        </a:defRPr>
      </a:lvl1pPr>
      <a:lvl2pPr marL="742950" indent="-285750" algn="l" defTabSz="457200" rtl="0" eaLnBrk="1" latinLnBrk="0" hangingPunct="1">
        <a:spcBef>
          <a:spcPct val="20000"/>
        </a:spcBef>
        <a:buFont typeface="Arial"/>
        <a:buChar char="–"/>
        <a:defRPr sz="2000" kern="1200">
          <a:solidFill>
            <a:schemeClr val="tx1">
              <a:lumMod val="65000"/>
              <a:lumOff val="35000"/>
            </a:schemeClr>
          </a:solidFill>
          <a:latin typeface="Verdana"/>
          <a:ea typeface="+mn-ea"/>
          <a:cs typeface="Verdana"/>
        </a:defRPr>
      </a:lvl2pPr>
      <a:lvl3pPr marL="1143000" indent="-228600" algn="l" defTabSz="457200" rtl="0" eaLnBrk="1" latinLnBrk="0" hangingPunct="1">
        <a:spcBef>
          <a:spcPct val="20000"/>
        </a:spcBef>
        <a:buFont typeface="Arial"/>
        <a:buChar char="•"/>
        <a:defRPr sz="1800" kern="1200">
          <a:solidFill>
            <a:schemeClr val="tx1">
              <a:lumMod val="65000"/>
              <a:lumOff val="35000"/>
            </a:schemeClr>
          </a:solidFill>
          <a:latin typeface="Verdana"/>
          <a:ea typeface="+mn-ea"/>
          <a:cs typeface="Verdana"/>
        </a:defRPr>
      </a:lvl3pPr>
      <a:lvl4pPr marL="1600200" indent="-228600" algn="l" defTabSz="457200" rtl="0" eaLnBrk="1" latinLnBrk="0" hangingPunct="1">
        <a:spcBef>
          <a:spcPct val="20000"/>
        </a:spcBef>
        <a:buFont typeface="Arial"/>
        <a:buChar char="–"/>
        <a:defRPr sz="1600" kern="1200">
          <a:solidFill>
            <a:schemeClr val="tx1">
              <a:lumMod val="65000"/>
              <a:lumOff val="35000"/>
            </a:schemeClr>
          </a:solidFill>
          <a:latin typeface="Verdana"/>
          <a:ea typeface="+mn-ea"/>
          <a:cs typeface="Verdana"/>
        </a:defRPr>
      </a:lvl4pPr>
      <a:lvl5pPr marL="2057400" indent="-228600" algn="l" defTabSz="457200" rtl="0" eaLnBrk="1" latinLnBrk="0" hangingPunct="1">
        <a:spcBef>
          <a:spcPct val="20000"/>
        </a:spcBef>
        <a:buFont typeface="Arial"/>
        <a:buChar char="»"/>
        <a:defRPr sz="1600" kern="1200">
          <a:solidFill>
            <a:schemeClr val="tx1">
              <a:lumMod val="65000"/>
              <a:lumOff val="35000"/>
            </a:schemeClr>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46138"/>
            <a:ext cx="8229600" cy="8790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859851"/>
            <a:ext cx="8229600" cy="42256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7" name="Rectangle 6"/>
          <p:cNvSpPr/>
          <p:nvPr userDrawn="1"/>
        </p:nvSpPr>
        <p:spPr>
          <a:xfrm>
            <a:off x="0" y="0"/>
            <a:ext cx="9144000" cy="625609"/>
          </a:xfrm>
          <a:prstGeom prst="rect">
            <a:avLst/>
          </a:prstGeom>
          <a:solidFill>
            <a:srgbClr val="009B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dirty="0">
              <a:solidFill>
                <a:prstClr val="white"/>
              </a:solidFill>
            </a:endParaRPr>
          </a:p>
        </p:txBody>
      </p:sp>
      <p:sp>
        <p:nvSpPr>
          <p:cNvPr id="4" name="Slide Number Placeholder 3"/>
          <p:cNvSpPr>
            <a:spLocks noGrp="1"/>
          </p:cNvSpPr>
          <p:nvPr>
            <p:ph type="sldNum" sz="quarter" idx="4"/>
          </p:nvPr>
        </p:nvSpPr>
        <p:spPr>
          <a:xfrm>
            <a:off x="6629400" y="6324600"/>
            <a:ext cx="2057400" cy="365125"/>
          </a:xfrm>
          <a:prstGeom prst="rect">
            <a:avLst/>
          </a:prstGeom>
        </p:spPr>
        <p:txBody>
          <a:bodyPr vert="horz" lIns="91440" tIns="45720" rIns="91440" bIns="45720" rtlCol="0" anchor="ctr"/>
          <a:lstStyle>
            <a:lvl1pPr algn="r">
              <a:defRPr sz="9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eaLnBrk="1" fontAlgn="auto" hangingPunct="1">
              <a:spcBef>
                <a:spcPts val="0"/>
              </a:spcBef>
              <a:spcAft>
                <a:spcPts val="0"/>
              </a:spcAft>
            </a:pPr>
            <a:fld id="{82A7440F-492D-47A8-B50F-27A6495F7B8B}" type="slidenum">
              <a:rPr lang="en-US" smtClean="0">
                <a:solidFill>
                  <a:prstClr val="black">
                    <a:tint val="75000"/>
                  </a:prstClr>
                </a:solidFill>
              </a:rPr>
              <a:pPr eaLnBrk="1" fontAlgn="auto" hangingPunct="1">
                <a:spcBef>
                  <a:spcPts val="0"/>
                </a:spcBef>
                <a:spcAft>
                  <a:spcPts val="0"/>
                </a:spcAft>
              </a:pPr>
              <a:t>‹#›</a:t>
            </a:fld>
            <a:endParaRPr lang="en-US" dirty="0">
              <a:solidFill>
                <a:prstClr val="black">
                  <a:tint val="75000"/>
                </a:prstClr>
              </a:solidFill>
            </a:endParaRPr>
          </a:p>
        </p:txBody>
      </p:sp>
      <p:pic>
        <p:nvPicPr>
          <p:cNvPr id="6" name="Picture 2" descr="C:\Users\fisherb\Desktop\bluekc_horiz_rev.png"/>
          <p:cNvPicPr>
            <a:picLocks noChangeAspect="1" noChangeArrowheads="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6816458" y="152935"/>
            <a:ext cx="1856617" cy="325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473977"/>
      </p:ext>
    </p:extLst>
  </p:cSld>
  <p:clrMap bg1="lt1" tx1="dk1" bg2="lt2" tx2="dk2" accent1="accent1" accent2="accent2" accent3="accent3" accent4="accent4" accent5="accent5" accent6="accent6" hlink="hlink" folHlink="folHlink"/>
  <p:sldLayoutIdLst>
    <p:sldLayoutId id="2147484413" r:id="rId1"/>
    <p:sldLayoutId id="2147484414" r:id="rId2"/>
    <p:sldLayoutId id="2147484415" r:id="rId3"/>
    <p:sldLayoutId id="2147484417" r:id="rId4"/>
    <p:sldLayoutId id="2147484418" r:id="rId5"/>
    <p:sldLayoutId id="2147484420" r:id="rId6"/>
    <p:sldLayoutId id="2147484424" r:id="rId7"/>
    <p:sldLayoutId id="2147484425" r:id="rId8"/>
    <p:sldLayoutId id="2147484427" r:id="rId9"/>
    <p:sldLayoutId id="2147484428" r:id="rId10"/>
    <p:sldLayoutId id="2147484430" r:id="rId11"/>
    <p:sldLayoutId id="2147484432" r:id="rId12"/>
    <p:sldLayoutId id="2147484436" r:id="rId13"/>
    <p:sldLayoutId id="2147484437"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00" rtl="0" eaLnBrk="1" latinLnBrk="0" hangingPunct="1">
        <a:spcBef>
          <a:spcPct val="0"/>
        </a:spcBef>
        <a:buNone/>
        <a:defRPr sz="2800" b="1" kern="1200">
          <a:solidFill>
            <a:srgbClr val="0085CA"/>
          </a:solidFill>
          <a:latin typeface="Verdana"/>
          <a:ea typeface="+mj-ea"/>
          <a:cs typeface="Verdana"/>
        </a:defRPr>
      </a:lvl1pPr>
    </p:titleStyle>
    <p:bodyStyle>
      <a:lvl1pPr marL="342900" indent="-342900" algn="l" defTabSz="457200" rtl="0" eaLnBrk="1" latinLnBrk="0" hangingPunct="1">
        <a:spcBef>
          <a:spcPct val="20000"/>
        </a:spcBef>
        <a:buFont typeface="Arial"/>
        <a:buChar char="•"/>
        <a:defRPr sz="2400" kern="1200">
          <a:solidFill>
            <a:schemeClr val="tx1">
              <a:lumMod val="65000"/>
              <a:lumOff val="35000"/>
            </a:schemeClr>
          </a:solidFill>
          <a:latin typeface="Verdana"/>
          <a:ea typeface="+mn-ea"/>
          <a:cs typeface="Verdana"/>
        </a:defRPr>
      </a:lvl1pPr>
      <a:lvl2pPr marL="742950" indent="-285750" algn="l" defTabSz="457200" rtl="0" eaLnBrk="1" latinLnBrk="0" hangingPunct="1">
        <a:spcBef>
          <a:spcPct val="20000"/>
        </a:spcBef>
        <a:buFont typeface="Arial"/>
        <a:buChar char="–"/>
        <a:defRPr sz="2000" kern="1200">
          <a:solidFill>
            <a:schemeClr val="tx1">
              <a:lumMod val="65000"/>
              <a:lumOff val="35000"/>
            </a:schemeClr>
          </a:solidFill>
          <a:latin typeface="Verdana"/>
          <a:ea typeface="+mn-ea"/>
          <a:cs typeface="Verdana"/>
        </a:defRPr>
      </a:lvl2pPr>
      <a:lvl3pPr marL="1143000" indent="-228600" algn="l" defTabSz="457200" rtl="0" eaLnBrk="1" latinLnBrk="0" hangingPunct="1">
        <a:spcBef>
          <a:spcPct val="20000"/>
        </a:spcBef>
        <a:buFont typeface="Arial"/>
        <a:buChar char="•"/>
        <a:defRPr sz="1800" kern="1200">
          <a:solidFill>
            <a:schemeClr val="tx1">
              <a:lumMod val="65000"/>
              <a:lumOff val="35000"/>
            </a:schemeClr>
          </a:solidFill>
          <a:latin typeface="Verdana"/>
          <a:ea typeface="+mn-ea"/>
          <a:cs typeface="Verdana"/>
        </a:defRPr>
      </a:lvl3pPr>
      <a:lvl4pPr marL="1600200" indent="-228600" algn="l" defTabSz="457200" rtl="0" eaLnBrk="1" latinLnBrk="0" hangingPunct="1">
        <a:spcBef>
          <a:spcPct val="20000"/>
        </a:spcBef>
        <a:buFont typeface="Arial"/>
        <a:buChar char="–"/>
        <a:defRPr sz="1600" kern="1200">
          <a:solidFill>
            <a:schemeClr val="tx1">
              <a:lumMod val="65000"/>
              <a:lumOff val="35000"/>
            </a:schemeClr>
          </a:solidFill>
          <a:latin typeface="Verdana"/>
          <a:ea typeface="+mn-ea"/>
          <a:cs typeface="Verdana"/>
        </a:defRPr>
      </a:lvl4pPr>
      <a:lvl5pPr marL="2057400" indent="-228600" algn="l" defTabSz="457200" rtl="0" eaLnBrk="1" latinLnBrk="0" hangingPunct="1">
        <a:spcBef>
          <a:spcPct val="20000"/>
        </a:spcBef>
        <a:buFont typeface="Arial"/>
        <a:buChar char="»"/>
        <a:defRPr sz="1600" kern="1200">
          <a:solidFill>
            <a:schemeClr val="tx1">
              <a:lumMod val="65000"/>
              <a:lumOff val="35000"/>
            </a:schemeClr>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0" y="11723"/>
            <a:ext cx="9144000" cy="6846277"/>
          </a:xfrm>
          <a:prstGeom prst="rect">
            <a:avLst/>
          </a:prstGeom>
          <a:gradFill flip="none" rotWithShape="1">
            <a:gsLst>
              <a:gs pos="0">
                <a:srgbClr val="0099D8"/>
              </a:gs>
              <a:gs pos="62000">
                <a:srgbClr val="004970"/>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2" name="Rectangle 1"/>
          <p:cNvSpPr/>
          <p:nvPr/>
        </p:nvSpPr>
        <p:spPr>
          <a:xfrm>
            <a:off x="381000" y="2971800"/>
            <a:ext cx="7835457" cy="1261884"/>
          </a:xfrm>
          <a:prstGeom prst="rect">
            <a:avLst/>
          </a:prstGeom>
        </p:spPr>
        <p:txBody>
          <a:bodyPr wrap="square">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Verdana"/>
                <a:ea typeface="+mn-ea"/>
                <a:cs typeface="Verdana"/>
              </a:rPr>
              <a:t>SPIRA Care Plan </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600" b="1" i="0" u="none" strike="noStrike" kern="1200" cap="none" spc="0" normalizeH="0" baseline="0" noProof="0" dirty="0">
                <a:ln>
                  <a:noFill/>
                </a:ln>
                <a:solidFill>
                  <a:srgbClr val="C6E1F4"/>
                </a:solidFill>
                <a:effectLst/>
                <a:uLnTx/>
                <a:uFillTx/>
                <a:latin typeface="Verdana"/>
                <a:ea typeface="+mn-ea"/>
                <a:cs typeface="Verdana"/>
              </a:rPr>
              <a:t>Blue Select Plus Network (EPO)</a:t>
            </a:r>
            <a:endParaRPr kumimoji="0" lang="en-US" sz="1600" b="0" i="0" u="none" strike="noStrike" kern="1200" cap="none" spc="0" normalizeH="0" baseline="0" noProof="0" dirty="0">
              <a:ln>
                <a:noFill/>
              </a:ln>
              <a:solidFill>
                <a:srgbClr val="C6E1F4"/>
              </a:solidFill>
              <a:effectLst/>
              <a:uLnTx/>
              <a:uFillTx/>
              <a:latin typeface="Verdana"/>
              <a:ea typeface="+mn-ea"/>
              <a:cs typeface="Verdana"/>
            </a:endParaRP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0" lang="en-US" sz="2600" b="0" i="0" u="none" strike="noStrike" kern="1200" cap="none" spc="0" normalizeH="0" baseline="0" noProof="0" dirty="0">
              <a:ln>
                <a:noFill/>
              </a:ln>
              <a:solidFill>
                <a:srgbClr val="C6E1F4"/>
              </a:solidFill>
              <a:effectLst/>
              <a:uLnTx/>
              <a:uFillTx/>
              <a:latin typeface="Verdana"/>
              <a:ea typeface="+mn-ea"/>
              <a:cs typeface="Verdana"/>
            </a:endParaRPr>
          </a:p>
        </p:txBody>
      </p:sp>
    </p:spTree>
    <p:extLst>
      <p:ext uri="{BB962C8B-B14F-4D97-AF65-F5344CB8AC3E}">
        <p14:creationId xmlns:p14="http://schemas.microsoft.com/office/powerpoint/2010/main" val="1498923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2FF7911D-9F17-4E8D-BE0B-4609C5A3F158}" type="slidenum">
              <a:rPr lang="en-US" smtClean="0">
                <a:solidFill>
                  <a:prstClr val="black">
                    <a:tint val="75000"/>
                  </a:prstClr>
                </a:solidFill>
              </a:rPr>
              <a:pPr algn="r"/>
              <a:t>2</a:t>
            </a:fld>
            <a:endParaRPr lang="en-US">
              <a:solidFill>
                <a:prstClr val="black">
                  <a:tint val="75000"/>
                </a:prstClr>
              </a:solidFill>
            </a:endParaRPr>
          </a:p>
        </p:txBody>
      </p:sp>
      <p:sp>
        <p:nvSpPr>
          <p:cNvPr id="5" name="Title 2"/>
          <p:cNvSpPr txBox="1">
            <a:spLocks/>
          </p:cNvSpPr>
          <p:nvPr/>
        </p:nvSpPr>
        <p:spPr>
          <a:xfrm>
            <a:off x="301294" y="1295400"/>
            <a:ext cx="8541412" cy="533400"/>
          </a:xfrm>
          <a:prstGeom prst="rect">
            <a:avLst/>
          </a:prstGeom>
        </p:spPr>
        <p:txBody>
          <a:bodyPr>
            <a:noAutofit/>
          </a:bodyPr>
          <a:lstStyle>
            <a:lvl1pPr algn="l" defTabSz="457200" rtl="0" eaLnBrk="1" latinLnBrk="0" hangingPunct="1">
              <a:spcBef>
                <a:spcPct val="0"/>
              </a:spcBef>
              <a:buNone/>
              <a:defRPr sz="2800" b="1" kern="1200">
                <a:solidFill>
                  <a:srgbClr val="0085CA"/>
                </a:solidFill>
                <a:latin typeface="Verdana"/>
                <a:ea typeface="+mj-ea"/>
                <a:cs typeface="Verdana"/>
              </a:defRPr>
            </a:lvl1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sz="3200" b="1" i="0" u="none" strike="noStrike" kern="1200" cap="none" spc="0" normalizeH="0" baseline="0" noProof="0" dirty="0">
                <a:ln>
                  <a:noFill/>
                </a:ln>
                <a:solidFill>
                  <a:srgbClr val="0085CA"/>
                </a:solidFill>
                <a:effectLst/>
                <a:uLnTx/>
                <a:uFillTx/>
                <a:latin typeface="Verdana" panose="020B0604030504040204" pitchFamily="34" charset="0"/>
                <a:ea typeface="Verdana" panose="020B0604030504040204" pitchFamily="34" charset="0"/>
                <a:cs typeface="Verdana" panose="020B0604030504040204" pitchFamily="34" charset="0"/>
              </a:rPr>
              <a:t>Plan &amp; Network</a:t>
            </a:r>
          </a:p>
        </p:txBody>
      </p:sp>
      <p:grpSp>
        <p:nvGrpSpPr>
          <p:cNvPr id="45" name="Group 44"/>
          <p:cNvGrpSpPr/>
          <p:nvPr/>
        </p:nvGrpSpPr>
        <p:grpSpPr>
          <a:xfrm>
            <a:off x="0" y="3239831"/>
            <a:ext cx="4304201" cy="1208110"/>
            <a:chOff x="230791" y="4808396"/>
            <a:chExt cx="3697195" cy="1109551"/>
          </a:xfrm>
        </p:grpSpPr>
        <p:sp>
          <p:nvSpPr>
            <p:cNvPr id="46" name="Pentagon 45"/>
            <p:cNvSpPr/>
            <p:nvPr/>
          </p:nvSpPr>
          <p:spPr>
            <a:xfrm>
              <a:off x="904007" y="4808396"/>
              <a:ext cx="3023979" cy="1109551"/>
            </a:xfrm>
            <a:prstGeom prst="homePlate">
              <a:avLst/>
            </a:prstGeom>
            <a:solidFill>
              <a:srgbClr val="91CA22"/>
            </a:solidFill>
            <a:ln w="12700">
              <a:solidFill>
                <a:srgbClr val="895DBA"/>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8" name="Rectangle 47"/>
            <p:cNvSpPr/>
            <p:nvPr/>
          </p:nvSpPr>
          <p:spPr>
            <a:xfrm>
              <a:off x="230791" y="4956360"/>
              <a:ext cx="623996" cy="84800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0" cap="none" spc="-200" normalizeH="0" baseline="0" noProof="0" dirty="0">
                  <a:ln>
                    <a:noFill/>
                  </a:ln>
                  <a:solidFill>
                    <a:srgbClr val="895DBA"/>
                  </a:solidFill>
                  <a:effectLst/>
                  <a:uLnTx/>
                  <a:uFillTx/>
                  <a:latin typeface="Verdana" pitchFamily="34" charset="0"/>
                  <a:ea typeface="Verdana" pitchFamily="34" charset="0"/>
                  <a:cs typeface="Verdana" pitchFamily="34" charset="0"/>
                </a:rPr>
                <a:t>1</a:t>
              </a:r>
              <a:endParaRPr kumimoji="0" lang="en-US" sz="1800" b="0" i="0" u="none" strike="noStrike" kern="0" cap="none" spc="0" normalizeH="0" baseline="0" noProof="0" dirty="0">
                <a:ln>
                  <a:noFill/>
                </a:ln>
                <a:solidFill>
                  <a:srgbClr val="895DBA"/>
                </a:solidFill>
                <a:effectLst/>
                <a:uLnTx/>
                <a:uFillTx/>
                <a:latin typeface="Verdana" pitchFamily="34" charset="0"/>
                <a:ea typeface="Verdana" pitchFamily="34" charset="0"/>
                <a:cs typeface="Verdana" pitchFamily="34" charset="0"/>
              </a:endParaRPr>
            </a:p>
          </p:txBody>
        </p:sp>
      </p:grpSp>
      <p:sp>
        <p:nvSpPr>
          <p:cNvPr id="29" name="TextBox 28"/>
          <p:cNvSpPr txBox="1">
            <a:spLocks noChangeAspect="1"/>
          </p:cNvSpPr>
          <p:nvPr/>
        </p:nvSpPr>
        <p:spPr>
          <a:xfrm rot="5400000">
            <a:off x="1806044" y="2377928"/>
            <a:ext cx="1107996" cy="2722192"/>
          </a:xfrm>
          <a:prstGeom prst="rect">
            <a:avLst/>
          </a:prstGeom>
          <a:noFill/>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5172"/>
                </a:solidFill>
                <a:effectLst/>
                <a:uLnTx/>
                <a:uFillTx/>
                <a:latin typeface="Verdana"/>
                <a:ea typeface="+mn-ea"/>
                <a:cs typeface="Verdana"/>
              </a:rPr>
              <a:t>Spira Care EPO with BlueSelect Plus Network</a:t>
            </a:r>
            <a:endParaRPr kumimoji="0" lang="en-US" sz="1000" b="0" i="0" u="none" strike="noStrike" kern="1200" cap="none" spc="0" normalizeH="0" baseline="0" noProof="0" dirty="0">
              <a:ln>
                <a:noFill/>
              </a:ln>
              <a:solidFill>
                <a:srgbClr val="005172"/>
              </a:solidFill>
              <a:effectLst/>
              <a:uLnTx/>
              <a:uFillTx/>
              <a:latin typeface="Verdana"/>
              <a:ea typeface="+mn-ea"/>
              <a:cs typeface="Verdana"/>
            </a:endParaRPr>
          </a:p>
        </p:txBody>
      </p:sp>
      <p:sp>
        <p:nvSpPr>
          <p:cNvPr id="30" name="Rectangle 29">
            <a:extLst>
              <a:ext uri="{FF2B5EF4-FFF2-40B4-BE49-F238E27FC236}">
                <a16:creationId xmlns:a16="http://schemas.microsoft.com/office/drawing/2014/main" id="{7F5CA6E5-494D-4A7A-8583-9D4EE62FF31B}"/>
              </a:ext>
            </a:extLst>
          </p:cNvPr>
          <p:cNvSpPr/>
          <p:nvPr/>
        </p:nvSpPr>
        <p:spPr>
          <a:xfrm>
            <a:off x="940371" y="4170942"/>
            <a:ext cx="4479963" cy="276999"/>
          </a:xfrm>
          <a:prstGeom prst="rect">
            <a:avLst/>
          </a:prstGeom>
        </p:spPr>
        <p:txBody>
          <a:bodyPr wrap="square">
            <a:spAutoFit/>
          </a:bodyPr>
          <a:lstStyle/>
          <a:p>
            <a:pPr>
              <a:defRPr/>
            </a:pPr>
            <a:r>
              <a:rPr lang="en-US" sz="1200" dirty="0">
                <a:solidFill>
                  <a:srgbClr val="005172"/>
                </a:solidFill>
                <a:latin typeface="Verdana"/>
                <a:cs typeface="Verdana"/>
              </a:rPr>
              <a:t>(Exclusive Provider Organization)</a:t>
            </a:r>
          </a:p>
        </p:txBody>
      </p:sp>
      <p:sp>
        <p:nvSpPr>
          <p:cNvPr id="31" name="TextBox 30">
            <a:extLst>
              <a:ext uri="{FF2B5EF4-FFF2-40B4-BE49-F238E27FC236}">
                <a16:creationId xmlns:a16="http://schemas.microsoft.com/office/drawing/2014/main" id="{CF2FA0B9-E38E-44B8-ADE5-CA08406FA12D}"/>
              </a:ext>
            </a:extLst>
          </p:cNvPr>
          <p:cNvSpPr txBox="1">
            <a:spLocks noChangeAspect="1"/>
          </p:cNvSpPr>
          <p:nvPr/>
        </p:nvSpPr>
        <p:spPr>
          <a:xfrm>
            <a:off x="4483891" y="1908784"/>
            <a:ext cx="4438469" cy="4524315"/>
          </a:xfrm>
          <a:prstGeom prst="rect">
            <a:avLst/>
          </a:prstGeom>
          <a:noFill/>
          <a:ln>
            <a:noFill/>
          </a:ln>
        </p:spPr>
        <p:txBody>
          <a:bodyPr wrap="square" rtlCol="0">
            <a:spAutoFit/>
          </a:bodyPr>
          <a:lstStyle/>
          <a:p>
            <a:pPr marL="297180" marR="0" lvl="0" indent="-285750" algn="l" defTabSz="914400" rtl="0" eaLnBrk="1" fontAlgn="auto" latinLnBrk="0" hangingPunct="1">
              <a:lnSpc>
                <a:spcPct val="100000"/>
              </a:lnSpc>
              <a:spcBef>
                <a:spcPts val="0"/>
              </a:spcBef>
              <a:spcAft>
                <a:spcPts val="0"/>
              </a:spcAft>
              <a:buClr>
                <a:srgbClr val="0085CA"/>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85CA"/>
                </a:solidFill>
                <a:effectLst/>
                <a:uLnTx/>
                <a:uFillTx/>
                <a:latin typeface="Verdana" panose="020B0604030504040204" pitchFamily="34" charset="0"/>
                <a:ea typeface="Verdana" panose="020B0604030504040204" pitchFamily="34" charset="0"/>
                <a:cs typeface="Verdana" panose="020B0604030504040204" pitchFamily="34" charset="0"/>
              </a:rPr>
              <a:t>Access</a:t>
            </a:r>
            <a:r>
              <a:rPr lang="en-US" sz="1600" dirty="0">
                <a:solidFill>
                  <a:srgbClr val="0085CA"/>
                </a:solidFill>
                <a:latin typeface="Verdana" panose="020B0604030504040204" pitchFamily="34" charset="0"/>
                <a:ea typeface="Verdana" panose="020B0604030504040204" pitchFamily="34" charset="0"/>
                <a:cs typeface="Verdana" panose="020B0604030504040204" pitchFamily="34" charset="0"/>
              </a:rPr>
              <a:t> to Spira Care Centers</a:t>
            </a:r>
          </a:p>
          <a:p>
            <a:pPr marL="297180" marR="0" lvl="0" indent="-285750" algn="l" defTabSz="914400" rtl="0" eaLnBrk="1" fontAlgn="auto" latinLnBrk="0" hangingPunct="1">
              <a:lnSpc>
                <a:spcPct val="100000"/>
              </a:lnSpc>
              <a:spcBef>
                <a:spcPts val="0"/>
              </a:spcBef>
              <a:spcAft>
                <a:spcPts val="0"/>
              </a:spcAft>
              <a:buClr>
                <a:srgbClr val="0085CA"/>
              </a:buClr>
              <a:buSzTx/>
              <a:buFont typeface="Arial" panose="020B0604020202020204" pitchFamily="34" charset="0"/>
              <a:buChar char="•"/>
              <a:tabLst/>
              <a:defRPr/>
            </a:pPr>
            <a:endParaRPr kumimoji="0" lang="en-US" sz="1600" b="1" i="0" u="none" strike="noStrike" kern="1200" cap="none" spc="0" normalizeH="0" baseline="0" noProof="0" dirty="0">
              <a:ln>
                <a:noFill/>
              </a:ln>
              <a:solidFill>
                <a:srgbClr val="0085CA"/>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97180" marR="0" lvl="0" indent="-285750" algn="l" defTabSz="914400" rtl="0" eaLnBrk="1" fontAlgn="auto" latinLnBrk="0" hangingPunct="1">
              <a:lnSpc>
                <a:spcPct val="100000"/>
              </a:lnSpc>
              <a:spcBef>
                <a:spcPts val="0"/>
              </a:spcBef>
              <a:spcAft>
                <a:spcPts val="0"/>
              </a:spcAft>
              <a:buClr>
                <a:srgbClr val="0085CA"/>
              </a:buClr>
              <a:buSzTx/>
              <a:buFont typeface="Arial" panose="020B0604020202020204" pitchFamily="34" charset="0"/>
              <a:buChar char="•"/>
              <a:tabLst/>
              <a:defRPr/>
            </a:pPr>
            <a:r>
              <a:rPr kumimoji="0" lang="en-US" sz="1600" b="1" i="0" u="none" strike="noStrike" kern="1200" cap="none" spc="0" normalizeH="0" baseline="0" noProof="0" dirty="0">
                <a:ln>
                  <a:noFill/>
                </a:ln>
                <a:solidFill>
                  <a:srgbClr val="0085CA"/>
                </a:solidFill>
                <a:effectLst/>
                <a:uLnTx/>
                <a:uFillTx/>
                <a:latin typeface="Verdana" panose="020B0604030504040204" pitchFamily="34" charset="0"/>
                <a:ea typeface="Verdana" panose="020B0604030504040204" pitchFamily="34" charset="0"/>
                <a:cs typeface="Verdana" panose="020B0604030504040204" pitchFamily="34" charset="0"/>
              </a:rPr>
              <a:t>Must live or work in one of </a:t>
            </a:r>
            <a:r>
              <a:rPr lang="en-US" sz="1600" b="1" dirty="0">
                <a:solidFill>
                  <a:srgbClr val="0085CA"/>
                </a:solidFill>
                <a:latin typeface="Verdana" panose="020B0604030504040204" pitchFamily="34" charset="0"/>
                <a:ea typeface="Verdana" panose="020B0604030504040204" pitchFamily="34" charset="0"/>
                <a:cs typeface="Verdana" panose="020B0604030504040204" pitchFamily="34" charset="0"/>
              </a:rPr>
              <a:t>12 counties</a:t>
            </a:r>
            <a:r>
              <a:rPr lang="en-US" sz="1600" dirty="0">
                <a:solidFill>
                  <a:srgbClr val="0085CA"/>
                </a:solidFill>
                <a:latin typeface="Verdana" panose="020B0604030504040204" pitchFamily="34" charset="0"/>
                <a:ea typeface="Verdana" panose="020B0604030504040204" pitchFamily="34" charset="0"/>
                <a:cs typeface="Verdana" panose="020B0604030504040204" pitchFamily="34" charset="0"/>
              </a:rPr>
              <a:t>:</a:t>
            </a:r>
          </a:p>
          <a:p>
            <a:pPr marL="468630" lvl="1" eaLnBrk="1" fontAlgn="auto" hangingPunct="1">
              <a:spcBef>
                <a:spcPts val="0"/>
              </a:spcBef>
              <a:spcAft>
                <a:spcPts val="0"/>
              </a:spcAft>
              <a:buClr>
                <a:srgbClr val="0085CA"/>
              </a:buClr>
              <a:defRPr/>
            </a:pPr>
            <a:r>
              <a:rPr kumimoji="0" lang="en-US" sz="1600" b="1"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rPr>
              <a:t>Missouri:</a:t>
            </a:r>
            <a:r>
              <a:rPr kumimoji="0" lang="en-US" sz="16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rPr>
              <a:t> Clay, Jackson, Platte, Cass, Clinton, DeKalb, Johnson, Lafayette, Ray Caldwell</a:t>
            </a:r>
          </a:p>
          <a:p>
            <a:pPr marL="468630" lvl="1" eaLnBrk="1" fontAlgn="auto" hangingPunct="1">
              <a:spcBef>
                <a:spcPts val="0"/>
              </a:spcBef>
              <a:spcAft>
                <a:spcPts val="0"/>
              </a:spcAft>
              <a:buClr>
                <a:srgbClr val="0085CA"/>
              </a:buClr>
              <a:defRPr/>
            </a:pPr>
            <a:r>
              <a:rPr lang="en-US" sz="1600" b="1" dirty="0">
                <a:latin typeface="Verdana" panose="020B0604030504040204" pitchFamily="34" charset="0"/>
                <a:ea typeface="Verdana" panose="020B0604030504040204" pitchFamily="34" charset="0"/>
                <a:cs typeface="Verdana" panose="020B0604030504040204" pitchFamily="34" charset="0"/>
              </a:rPr>
              <a:t>Kansas:</a:t>
            </a:r>
            <a:r>
              <a:rPr lang="en-US" sz="1600" dirty="0">
                <a:latin typeface="Verdana" panose="020B0604030504040204" pitchFamily="34" charset="0"/>
                <a:ea typeface="Verdana" panose="020B0604030504040204" pitchFamily="34" charset="0"/>
                <a:cs typeface="Verdana" panose="020B0604030504040204" pitchFamily="34" charset="0"/>
              </a:rPr>
              <a:t> Johnson, Wyandotte</a:t>
            </a:r>
            <a:endParaRPr kumimoji="0" lang="en-US" sz="16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endParaRPr>
          </a:p>
          <a:p>
            <a:pPr marL="297180" marR="0" lvl="0" indent="-285750" algn="l" defTabSz="914400" rtl="0" eaLnBrk="1" fontAlgn="auto" latinLnBrk="0" hangingPunct="1">
              <a:lnSpc>
                <a:spcPct val="100000"/>
              </a:lnSpc>
              <a:spcBef>
                <a:spcPts val="0"/>
              </a:spcBef>
              <a:spcAft>
                <a:spcPts val="0"/>
              </a:spcAft>
              <a:buClr>
                <a:srgbClr val="0085CA"/>
              </a:buClr>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85CA"/>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97180" marR="0" lvl="0" indent="-285750" algn="l" defTabSz="914400" rtl="0" eaLnBrk="1" fontAlgn="auto" latinLnBrk="0" hangingPunct="1">
              <a:lnSpc>
                <a:spcPct val="100000"/>
              </a:lnSpc>
              <a:spcBef>
                <a:spcPts val="0"/>
              </a:spcBef>
              <a:spcAft>
                <a:spcPts val="0"/>
              </a:spcAft>
              <a:buClr>
                <a:srgbClr val="0085CA"/>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85CA"/>
                </a:solidFill>
                <a:effectLst/>
                <a:uLnTx/>
                <a:uFillTx/>
                <a:latin typeface="Verdana" panose="020B0604030504040204" pitchFamily="34" charset="0"/>
                <a:ea typeface="Verdana" panose="020B0604030504040204" pitchFamily="34" charset="0"/>
                <a:cs typeface="Verdana" panose="020B0604030504040204" pitchFamily="34" charset="0"/>
              </a:rPr>
              <a:t>In-Network coverage only, except emergencies</a:t>
            </a:r>
          </a:p>
          <a:p>
            <a:pPr marL="297180" marR="0" lvl="0" indent="-285750" algn="l" defTabSz="914400" rtl="0" eaLnBrk="1" fontAlgn="auto" latinLnBrk="0" hangingPunct="1">
              <a:lnSpc>
                <a:spcPct val="100000"/>
              </a:lnSpc>
              <a:spcBef>
                <a:spcPts val="0"/>
              </a:spcBef>
              <a:spcAft>
                <a:spcPts val="0"/>
              </a:spcAft>
              <a:buClr>
                <a:srgbClr val="0085CA"/>
              </a:buClr>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85CA"/>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97180" marR="0" lvl="0" indent="-285750" algn="l" defTabSz="914400" rtl="0" eaLnBrk="1" fontAlgn="auto" latinLnBrk="0" hangingPunct="1">
              <a:lnSpc>
                <a:spcPct val="100000"/>
              </a:lnSpc>
              <a:spcBef>
                <a:spcPts val="0"/>
              </a:spcBef>
              <a:spcAft>
                <a:spcPts val="0"/>
              </a:spcAft>
              <a:buClr>
                <a:srgbClr val="0085CA"/>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85CA"/>
                </a:solidFill>
                <a:effectLst/>
                <a:uLnTx/>
                <a:uFillTx/>
                <a:latin typeface="Verdana" panose="020B0604030504040204" pitchFamily="34" charset="0"/>
                <a:ea typeface="Verdana" panose="020B0604030504040204" pitchFamily="34" charset="0"/>
                <a:cs typeface="Verdana" panose="020B0604030504040204" pitchFamily="34" charset="0"/>
              </a:rPr>
              <a:t>Do not have to select a primary care physician </a:t>
            </a:r>
          </a:p>
          <a:p>
            <a:pPr marL="297180" marR="0" lvl="0" indent="-285750" algn="l" defTabSz="914400" rtl="0" eaLnBrk="1" fontAlgn="auto" latinLnBrk="0" hangingPunct="1">
              <a:lnSpc>
                <a:spcPct val="100000"/>
              </a:lnSpc>
              <a:spcBef>
                <a:spcPts val="0"/>
              </a:spcBef>
              <a:spcAft>
                <a:spcPts val="0"/>
              </a:spcAft>
              <a:buClr>
                <a:srgbClr val="0085CA"/>
              </a:buClr>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85CA"/>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97180" marR="0" lvl="0" indent="-285750" algn="l" defTabSz="914400" rtl="0" eaLnBrk="1" fontAlgn="auto" latinLnBrk="0" hangingPunct="1">
              <a:lnSpc>
                <a:spcPct val="100000"/>
              </a:lnSpc>
              <a:spcBef>
                <a:spcPts val="0"/>
              </a:spcBef>
              <a:spcAft>
                <a:spcPts val="0"/>
              </a:spcAft>
              <a:buClr>
                <a:srgbClr val="0085CA"/>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85CA"/>
                </a:solidFill>
                <a:effectLst/>
                <a:uLnTx/>
                <a:uFillTx/>
                <a:latin typeface="Verdana" panose="020B0604030504040204" pitchFamily="34" charset="0"/>
                <a:ea typeface="Verdana" panose="020B0604030504040204" pitchFamily="34" charset="0"/>
                <a:cs typeface="Verdana" panose="020B0604030504040204" pitchFamily="34" charset="0"/>
              </a:rPr>
              <a:t>National and International Coverage outside of the 32-county </a:t>
            </a:r>
            <a:r>
              <a:rPr kumimoji="0" lang="en-US" sz="1600" b="0" i="0" u="none" strike="noStrike" kern="1200" cap="none" spc="0" normalizeH="0" baseline="0" noProof="0" dirty="0" err="1">
                <a:ln>
                  <a:noFill/>
                </a:ln>
                <a:solidFill>
                  <a:srgbClr val="0085CA"/>
                </a:solidFill>
                <a:effectLst/>
                <a:uLnTx/>
                <a:uFillTx/>
                <a:latin typeface="Verdana" panose="020B0604030504040204" pitchFamily="34" charset="0"/>
                <a:ea typeface="Verdana" panose="020B0604030504040204" pitchFamily="34" charset="0"/>
                <a:cs typeface="Verdana" panose="020B0604030504040204" pitchFamily="34" charset="0"/>
              </a:rPr>
              <a:t>BlueKC</a:t>
            </a:r>
            <a:r>
              <a:rPr kumimoji="0" lang="en-US" sz="1600" b="0" i="0" u="none" strike="noStrike" kern="1200" cap="none" spc="0" normalizeH="0" baseline="0" noProof="0" dirty="0">
                <a:ln>
                  <a:noFill/>
                </a:ln>
                <a:solidFill>
                  <a:srgbClr val="0085CA"/>
                </a:solidFill>
                <a:effectLst/>
                <a:uLnTx/>
                <a:uFillTx/>
                <a:latin typeface="Verdana" panose="020B0604030504040204" pitchFamily="34" charset="0"/>
                <a:ea typeface="Verdana" panose="020B0604030504040204" pitchFamily="34" charset="0"/>
                <a:cs typeface="Verdana" panose="020B0604030504040204" pitchFamily="34" charset="0"/>
              </a:rPr>
              <a:t> service area</a:t>
            </a:r>
          </a:p>
        </p:txBody>
      </p:sp>
    </p:spTree>
    <p:extLst>
      <p:ext uri="{BB962C8B-B14F-4D97-AF65-F5344CB8AC3E}">
        <p14:creationId xmlns:p14="http://schemas.microsoft.com/office/powerpoint/2010/main" val="3488995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id="{C9C0DD75-E698-4342-B28A-289BB19D7F17}"/>
              </a:ext>
            </a:extLst>
          </p:cNvPr>
          <p:cNvSpPr txBox="1">
            <a:spLocks/>
          </p:cNvSpPr>
          <p:nvPr/>
        </p:nvSpPr>
        <p:spPr>
          <a:xfrm>
            <a:off x="352142" y="1336681"/>
            <a:ext cx="8439715" cy="537528"/>
          </a:xfrm>
          <a:prstGeom prst="rect">
            <a:avLst/>
          </a:prstGeom>
          <a:ln>
            <a:noFill/>
          </a:ln>
        </p:spPr>
        <p:txBody>
          <a:bodyPr vert="horz" lIns="91440" tIns="45720" rIns="91440" bIns="45720" rtlCol="0" anchor="b">
            <a:noAutofit/>
          </a:bodyPr>
          <a:lstStyle>
            <a:lvl1pPr algn="l" defTabSz="914400" rtl="0" eaLnBrk="1" latinLnBrk="0" hangingPunct="1">
              <a:lnSpc>
                <a:spcPct val="90000"/>
              </a:lnSpc>
              <a:spcBef>
                <a:spcPct val="0"/>
              </a:spcBef>
              <a:buNone/>
              <a:defRPr lang="en-US" sz="3600" b="1" kern="1200" dirty="0">
                <a:solidFill>
                  <a:srgbClr val="002C34"/>
                </a:solidFill>
                <a:latin typeface="Arial" charset="0"/>
                <a:ea typeface="Arial" charset="0"/>
                <a:cs typeface="Arial"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srgbClr val="35576C"/>
                </a:solidFill>
                <a:effectLst/>
                <a:uLnTx/>
                <a:uFillTx/>
                <a:latin typeface="Verdana" panose="020B0604030504040204" pitchFamily="34" charset="0"/>
                <a:ea typeface="Verdana" panose="020B0604030504040204" pitchFamily="34" charset="0"/>
                <a:cs typeface="Verdana" panose="020B0604030504040204" pitchFamily="34" charset="0"/>
              </a:rPr>
              <a:t>Options for receiving care</a:t>
            </a:r>
          </a:p>
        </p:txBody>
      </p:sp>
      <p:pic>
        <p:nvPicPr>
          <p:cNvPr id="35" name="Picture 34">
            <a:extLst>
              <a:ext uri="{FF2B5EF4-FFF2-40B4-BE49-F238E27FC236}">
                <a16:creationId xmlns:a16="http://schemas.microsoft.com/office/drawing/2014/main" id="{C4E028B1-93BC-4EF1-95DA-5031AC509C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2235" y="2241057"/>
            <a:ext cx="352425" cy="412750"/>
          </a:xfrm>
          <a:prstGeom prst="rect">
            <a:avLst/>
          </a:prstGeom>
        </p:spPr>
      </p:pic>
      <p:sp>
        <p:nvSpPr>
          <p:cNvPr id="36" name="TextBox 35">
            <a:extLst>
              <a:ext uri="{FF2B5EF4-FFF2-40B4-BE49-F238E27FC236}">
                <a16:creationId xmlns:a16="http://schemas.microsoft.com/office/drawing/2014/main" id="{B758AA7C-E4BA-4B53-9219-C5CE7CF940C1}"/>
              </a:ext>
            </a:extLst>
          </p:cNvPr>
          <p:cNvSpPr txBox="1"/>
          <p:nvPr/>
        </p:nvSpPr>
        <p:spPr>
          <a:xfrm>
            <a:off x="1255604" y="2262766"/>
            <a:ext cx="681206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EC1B4"/>
                </a:solidFill>
                <a:effectLst/>
                <a:uLnTx/>
                <a:uFillTx/>
                <a:latin typeface="Arial" panose="020B0604020202020204" pitchFamily="34" charset="0"/>
                <a:ea typeface="+mn-ea"/>
                <a:cs typeface="Arial" panose="020B0604020202020204" pitchFamily="34" charset="0"/>
              </a:rPr>
              <a:t>Spira Care Centers with integrated primary care services </a:t>
            </a:r>
          </a:p>
        </p:txBody>
      </p:sp>
      <p:sp>
        <p:nvSpPr>
          <p:cNvPr id="37" name="TextBox 36">
            <a:extLst>
              <a:ext uri="{FF2B5EF4-FFF2-40B4-BE49-F238E27FC236}">
                <a16:creationId xmlns:a16="http://schemas.microsoft.com/office/drawing/2014/main" id="{4AB40C3E-CDA0-4DDC-9989-8215F59F583C}"/>
              </a:ext>
            </a:extLst>
          </p:cNvPr>
          <p:cNvSpPr txBox="1"/>
          <p:nvPr/>
        </p:nvSpPr>
        <p:spPr>
          <a:xfrm>
            <a:off x="1255603" y="3777218"/>
            <a:ext cx="692045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EC1B4"/>
                </a:solidFill>
                <a:effectLst/>
                <a:uLnTx/>
                <a:uFillTx/>
                <a:latin typeface="Arial" panose="020B0604020202020204" pitchFamily="34" charset="0"/>
                <a:ea typeface="+mn-ea"/>
                <a:cs typeface="Arial" panose="020B0604020202020204" pitchFamily="34" charset="0"/>
              </a:rPr>
              <a:t>Your plan’s network for services outside the Care Centers</a:t>
            </a:r>
          </a:p>
        </p:txBody>
      </p:sp>
      <p:pic>
        <p:nvPicPr>
          <p:cNvPr id="38" name="Picture 37">
            <a:extLst>
              <a:ext uri="{FF2B5EF4-FFF2-40B4-BE49-F238E27FC236}">
                <a16:creationId xmlns:a16="http://schemas.microsoft.com/office/drawing/2014/main" id="{CF1A3730-CA1C-494C-842E-3392AD3D96D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2235" y="3733800"/>
            <a:ext cx="412750" cy="412750"/>
          </a:xfrm>
          <a:prstGeom prst="rect">
            <a:avLst/>
          </a:prstGeom>
        </p:spPr>
      </p:pic>
      <p:sp>
        <p:nvSpPr>
          <p:cNvPr id="40" name="TextBox 39">
            <a:extLst>
              <a:ext uri="{FF2B5EF4-FFF2-40B4-BE49-F238E27FC236}">
                <a16:creationId xmlns:a16="http://schemas.microsoft.com/office/drawing/2014/main" id="{28576FB1-139D-4189-A379-7287AFDB5BFB}"/>
              </a:ext>
            </a:extLst>
          </p:cNvPr>
          <p:cNvSpPr txBox="1"/>
          <p:nvPr/>
        </p:nvSpPr>
        <p:spPr>
          <a:xfrm>
            <a:off x="1255603" y="2632098"/>
            <a:ext cx="7755046" cy="30777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5576C"/>
                </a:solidFill>
                <a:effectLst/>
                <a:uLnTx/>
                <a:uFillTx/>
                <a:latin typeface="Arial" panose="020B0604020202020204" pitchFamily="34" charset="0"/>
                <a:ea typeface="+mn-ea"/>
                <a:cs typeface="Arial" panose="020B0604020202020204" pitchFamily="34" charset="0"/>
              </a:rPr>
              <a:t>Spira Care EPO – No additional cost for services at a Spira Care Center</a:t>
            </a:r>
          </a:p>
        </p:txBody>
      </p:sp>
      <p:sp>
        <p:nvSpPr>
          <p:cNvPr id="10" name="Rectangle 9">
            <a:extLst>
              <a:ext uri="{FF2B5EF4-FFF2-40B4-BE49-F238E27FC236}">
                <a16:creationId xmlns:a16="http://schemas.microsoft.com/office/drawing/2014/main" id="{D93F7225-41FF-45CD-BB1B-CADFAEA40585}"/>
              </a:ext>
            </a:extLst>
          </p:cNvPr>
          <p:cNvSpPr/>
          <p:nvPr/>
        </p:nvSpPr>
        <p:spPr>
          <a:xfrm>
            <a:off x="12090" y="4888063"/>
            <a:ext cx="9144000" cy="1966912"/>
          </a:xfrm>
          <a:prstGeom prst="rect">
            <a:avLst/>
          </a:prstGeom>
          <a:solidFill>
            <a:srgbClr val="0E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7565D96C-7562-43CB-8192-4FC933DA7D5B}"/>
              </a:ext>
            </a:extLst>
          </p:cNvPr>
          <p:cNvSpPr/>
          <p:nvPr/>
        </p:nvSpPr>
        <p:spPr>
          <a:xfrm>
            <a:off x="601492" y="5214214"/>
            <a:ext cx="5952949"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EPO: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 an Exclusive Provider Organization (EPO) insurance model members must receive all care from in-network providers (BlueSelect Plus network in the Kansas City area or BlueCard network outside the 32-county service area) except for emergency services. Non-emergency services received out-of-network will not be covered.  </a:t>
            </a:r>
          </a:p>
        </p:txBody>
      </p:sp>
      <p:cxnSp>
        <p:nvCxnSpPr>
          <p:cNvPr id="17" name="Straight Connector 16">
            <a:extLst>
              <a:ext uri="{FF2B5EF4-FFF2-40B4-BE49-F238E27FC236}">
                <a16:creationId xmlns:a16="http://schemas.microsoft.com/office/drawing/2014/main" id="{A356AA46-6F54-482C-9437-476CDFACE7C4}"/>
              </a:ext>
            </a:extLst>
          </p:cNvPr>
          <p:cNvCxnSpPr>
            <a:cxnSpLocks/>
          </p:cNvCxnSpPr>
          <p:nvPr/>
        </p:nvCxnSpPr>
        <p:spPr>
          <a:xfrm flipH="1">
            <a:off x="7143843" y="4747550"/>
            <a:ext cx="750533" cy="209969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5222AC1F-C714-4963-A01A-10274A1FA87A}"/>
              </a:ext>
            </a:extLst>
          </p:cNvPr>
          <p:cNvSpPr/>
          <p:nvPr/>
        </p:nvSpPr>
        <p:spPr>
          <a:xfrm>
            <a:off x="6997910" y="5337114"/>
            <a:ext cx="1071562" cy="1038225"/>
          </a:xfrm>
          <a:prstGeom prst="ellipse">
            <a:avLst/>
          </a:prstGeom>
          <a:solidFill>
            <a:schemeClr val="bg1"/>
          </a:solidFill>
          <a:ln w="28575">
            <a:solidFill>
              <a:srgbClr val="4EC1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39" name="Picture 38">
            <a:extLst>
              <a:ext uri="{FF2B5EF4-FFF2-40B4-BE49-F238E27FC236}">
                <a16:creationId xmlns:a16="http://schemas.microsoft.com/office/drawing/2014/main" id="{03161C5B-5317-45D3-BD73-1D3520DABD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62799" y="5649851"/>
            <a:ext cx="412750" cy="412750"/>
          </a:xfrm>
          <a:prstGeom prst="rect">
            <a:avLst/>
          </a:prstGeom>
        </p:spPr>
      </p:pic>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FF7911D-9F17-4E8D-BE0B-4609C5A3F158}" type="slidenum">
              <a:rPr kumimoji="0" lang="en-US" sz="900" b="0" i="0" u="none" strike="noStrike" kern="1200" cap="none" spc="0" normalizeH="0" baseline="0" noProof="0">
                <a:ln>
                  <a:noFill/>
                </a:ln>
                <a:solidFill>
                  <a:prstClr val="black">
                    <a:tint val="75000"/>
                  </a:prstClr>
                </a:solidFill>
                <a:effectLst/>
                <a:uLnTx/>
                <a:uFillTx/>
                <a:latin typeface="Verdana" panose="020B0604030504040204" pitchFamily="34" charset="0"/>
                <a:ea typeface="Verdana" panose="020B060403050404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900" b="0" i="0" u="none" strike="noStrike" kern="1200" cap="none" spc="0" normalizeH="0" baseline="0" noProof="0">
              <a:ln>
                <a:noFill/>
              </a:ln>
              <a:solidFill>
                <a:prstClr val="black">
                  <a:tint val="75000"/>
                </a:prstClr>
              </a:solidFill>
              <a:effectLst/>
              <a:uLnTx/>
              <a:uFillTx/>
              <a:latin typeface="Verdana" panose="020B0604030504040204" pitchFamily="34" charset="0"/>
              <a:ea typeface="Verdana" panose="020B0604030504040204" pitchFamily="34" charset="0"/>
            </a:endParaRPr>
          </a:p>
        </p:txBody>
      </p:sp>
      <p:sp>
        <p:nvSpPr>
          <p:cNvPr id="2" name="TextBox 1">
            <a:extLst>
              <a:ext uri="{FF2B5EF4-FFF2-40B4-BE49-F238E27FC236}">
                <a16:creationId xmlns:a16="http://schemas.microsoft.com/office/drawing/2014/main" id="{36002F26-DAFB-4A06-891A-37B1661971CE}"/>
              </a:ext>
            </a:extLst>
          </p:cNvPr>
          <p:cNvSpPr txBox="1"/>
          <p:nvPr/>
        </p:nvSpPr>
        <p:spPr>
          <a:xfrm>
            <a:off x="1286083" y="4113631"/>
            <a:ext cx="7755046" cy="52322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err="1">
                <a:ln>
                  <a:noFill/>
                </a:ln>
                <a:solidFill>
                  <a:srgbClr val="35576C"/>
                </a:solidFill>
                <a:effectLst/>
                <a:uLnTx/>
                <a:uFillTx/>
                <a:latin typeface="Arial" panose="020B0604020202020204" pitchFamily="34" charset="0"/>
                <a:ea typeface="+mn-ea"/>
                <a:cs typeface="Arial" panose="020B0604020202020204" pitchFamily="34" charset="0"/>
              </a:rPr>
              <a:t>BlueSelect</a:t>
            </a:r>
            <a:r>
              <a:rPr kumimoji="0" lang="en-US" sz="1400" b="0" i="0" u="none" strike="noStrike" kern="1200" cap="none" spc="0" normalizeH="0" baseline="0" noProof="0" dirty="0">
                <a:ln>
                  <a:noFill/>
                </a:ln>
                <a:solidFill>
                  <a:srgbClr val="35576C"/>
                </a:solidFill>
                <a:effectLst/>
                <a:uLnTx/>
                <a:uFillTx/>
                <a:latin typeface="Arial" panose="020B0604020202020204" pitchFamily="34" charset="0"/>
                <a:ea typeface="+mn-ea"/>
                <a:cs typeface="Arial" panose="020B0604020202020204" pitchFamily="34" charset="0"/>
              </a:rPr>
              <a:t> Plus Network – Plan deductible and Rx copays apply for services received outside a care center</a:t>
            </a:r>
          </a:p>
        </p:txBody>
      </p:sp>
    </p:spTree>
    <p:extLst>
      <p:ext uri="{BB962C8B-B14F-4D97-AF65-F5344CB8AC3E}">
        <p14:creationId xmlns:p14="http://schemas.microsoft.com/office/powerpoint/2010/main" val="432982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FFC7FF-9BFA-4FEE-B62F-C8F777D71E2A}"/>
              </a:ext>
            </a:extLst>
          </p:cNvPr>
          <p:cNvSpPr>
            <a:spLocks noGrp="1"/>
          </p:cNvSpPr>
          <p:nvPr>
            <p:ph type="sldNum" sz="quarter" idx="10"/>
          </p:nvPr>
        </p:nvSpPr>
        <p:spPr/>
        <p:txBody>
          <a:bodyPr/>
          <a:lstStyle/>
          <a:p>
            <a:pPr algn="r"/>
            <a:fld id="{2FF7911D-9F17-4E8D-BE0B-4609C5A3F158}" type="slidenum">
              <a:rPr lang="en-US" smtClean="0">
                <a:solidFill>
                  <a:prstClr val="black">
                    <a:tint val="75000"/>
                  </a:prstClr>
                </a:solidFill>
              </a:rPr>
              <a:pPr algn="r"/>
              <a:t>4</a:t>
            </a:fld>
            <a:endParaRPr lang="en-US" dirty="0">
              <a:solidFill>
                <a:prstClr val="black">
                  <a:tint val="75000"/>
                </a:prstClr>
              </a:solidFill>
            </a:endParaRPr>
          </a:p>
        </p:txBody>
      </p:sp>
      <p:sp>
        <p:nvSpPr>
          <p:cNvPr id="7" name="Title 1">
            <a:extLst>
              <a:ext uri="{FF2B5EF4-FFF2-40B4-BE49-F238E27FC236}">
                <a16:creationId xmlns:a16="http://schemas.microsoft.com/office/drawing/2014/main" id="{FE0BEE98-8DF6-4342-BACA-3E0A8BB2DEA3}"/>
              </a:ext>
            </a:extLst>
          </p:cNvPr>
          <p:cNvSpPr>
            <a:spLocks noGrp="1"/>
          </p:cNvSpPr>
          <p:nvPr>
            <p:ph type="title"/>
          </p:nvPr>
        </p:nvSpPr>
        <p:spPr>
          <a:xfrm>
            <a:off x="45720" y="609600"/>
            <a:ext cx="8788400" cy="879026"/>
          </a:xfrm>
          <a:prstGeom prst="rect">
            <a:avLst/>
          </a:prstGeom>
        </p:spPr>
        <p:txBody>
          <a:bodyPr>
            <a:noAutofit/>
          </a:bodyPr>
          <a:lstStyle/>
          <a:p>
            <a:pPr algn="l"/>
            <a:r>
              <a:rPr lang="en-US" sz="2400" dirty="0">
                <a:solidFill>
                  <a:srgbClr val="005172"/>
                </a:solidFill>
              </a:rPr>
              <a:t>SPIRA CARE </a:t>
            </a:r>
            <a:r>
              <a:rPr lang="en-US" sz="2400" dirty="0">
                <a:solidFill>
                  <a:srgbClr val="EBAD14"/>
                </a:solidFill>
              </a:rPr>
              <a:t>EPO PLAN</a:t>
            </a:r>
            <a:r>
              <a:rPr lang="en-US" sz="2400" dirty="0">
                <a:solidFill>
                  <a:srgbClr val="005172"/>
                </a:solidFill>
              </a:rPr>
              <a:t>—BLUE SELECT PLUS</a:t>
            </a:r>
          </a:p>
        </p:txBody>
      </p:sp>
      <p:sp>
        <p:nvSpPr>
          <p:cNvPr id="8" name="Text Box 5">
            <a:extLst>
              <a:ext uri="{FF2B5EF4-FFF2-40B4-BE49-F238E27FC236}">
                <a16:creationId xmlns:a16="http://schemas.microsoft.com/office/drawing/2014/main" id="{57A6DCB6-6AA3-4F25-B714-4C12E807C9E6}"/>
              </a:ext>
            </a:extLst>
          </p:cNvPr>
          <p:cNvSpPr txBox="1">
            <a:spLocks noChangeArrowheads="1"/>
          </p:cNvSpPr>
          <p:nvPr/>
        </p:nvSpPr>
        <p:spPr bwMode="auto">
          <a:xfrm>
            <a:off x="45720" y="6561768"/>
            <a:ext cx="4831080" cy="253916"/>
          </a:xfrm>
          <a:prstGeom prst="rect">
            <a:avLst/>
          </a:prstGeom>
          <a:solidFill>
            <a:schemeClr val="bg1"/>
          </a:solidFill>
          <a:ln w="9525">
            <a:noFill/>
            <a:miter lim="800000"/>
            <a:headEnd/>
            <a:tailEnd/>
          </a:ln>
          <a:effectLst/>
        </p:spPr>
        <p:txBody>
          <a:bodyPr wrap="square">
            <a:spAutoFit/>
          </a:bodyPr>
          <a:lstStyle/>
          <a:p>
            <a:pPr>
              <a:spcBef>
                <a:spcPct val="50000"/>
              </a:spcBef>
              <a:defRPr/>
            </a:pPr>
            <a:r>
              <a:rPr lang="en-US" sz="1050" dirty="0">
                <a:solidFill>
                  <a:srgbClr val="EA464E"/>
                </a:solidFill>
                <a:latin typeface="Calibri" pitchFamily="34" charset="0"/>
                <a:cs typeface="Calibri" pitchFamily="34" charset="0"/>
              </a:rPr>
              <a:t>**Out-of-Pocket Maximum includes all medical deductible and Rx copays.</a:t>
            </a:r>
          </a:p>
        </p:txBody>
      </p:sp>
      <p:graphicFrame>
        <p:nvGraphicFramePr>
          <p:cNvPr id="9" name="Group 266">
            <a:extLst>
              <a:ext uri="{FF2B5EF4-FFF2-40B4-BE49-F238E27FC236}">
                <a16:creationId xmlns:a16="http://schemas.microsoft.com/office/drawing/2014/main" id="{FA72969A-137C-498A-B0E9-92669699AD2C}"/>
              </a:ext>
            </a:extLst>
          </p:cNvPr>
          <p:cNvGraphicFramePr>
            <a:graphicFrameLocks noGrp="1"/>
          </p:cNvGraphicFramePr>
          <p:nvPr>
            <p:extLst>
              <p:ext uri="{D42A27DB-BD31-4B8C-83A1-F6EECF244321}">
                <p14:modId xmlns:p14="http://schemas.microsoft.com/office/powerpoint/2010/main" val="651621255"/>
              </p:ext>
            </p:extLst>
          </p:nvPr>
        </p:nvGraphicFramePr>
        <p:xfrm>
          <a:off x="48345" y="1371600"/>
          <a:ext cx="8991601" cy="4639256"/>
        </p:xfrm>
        <a:graphic>
          <a:graphicData uri="http://schemas.openxmlformats.org/drawingml/2006/table">
            <a:tbl>
              <a:tblPr/>
              <a:tblGrid>
                <a:gridCol w="3932583">
                  <a:extLst>
                    <a:ext uri="{9D8B030D-6E8A-4147-A177-3AD203B41FA5}">
                      <a16:colId xmlns:a16="http://schemas.microsoft.com/office/drawing/2014/main" val="20000"/>
                    </a:ext>
                  </a:extLst>
                </a:gridCol>
                <a:gridCol w="2673627">
                  <a:extLst>
                    <a:ext uri="{9D8B030D-6E8A-4147-A177-3AD203B41FA5}">
                      <a16:colId xmlns:a16="http://schemas.microsoft.com/office/drawing/2014/main" val="20001"/>
                    </a:ext>
                  </a:extLst>
                </a:gridCol>
                <a:gridCol w="2385391">
                  <a:extLst>
                    <a:ext uri="{9D8B030D-6E8A-4147-A177-3AD203B41FA5}">
                      <a16:colId xmlns:a16="http://schemas.microsoft.com/office/drawing/2014/main" val="3957626730"/>
                    </a:ext>
                  </a:extLst>
                </a:gridCol>
              </a:tblGrid>
              <a:tr h="37985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lang="en-US" sz="1100" b="1" kern="1200" dirty="0">
                          <a:solidFill>
                            <a:schemeClr val="bg1"/>
                          </a:solidFill>
                          <a:latin typeface="Verdana" panose="020B0604030504040204" pitchFamily="34" charset="0"/>
                          <a:ea typeface="Verdana" panose="020B0604030504040204" pitchFamily="34" charset="0"/>
                          <a:cs typeface="Verdana" panose="020B0604030504040204" pitchFamily="34" charset="0"/>
                        </a:rPr>
                        <a:t>BlueKC.com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17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lang="en-US" sz="1100" b="1" kern="1200" dirty="0">
                          <a:solidFill>
                            <a:schemeClr val="bg1"/>
                          </a:solidFill>
                          <a:latin typeface="Verdana" panose="020B0604030504040204" pitchFamily="34" charset="0"/>
                          <a:ea typeface="Verdana" panose="020B0604030504040204" pitchFamily="34" charset="0"/>
                          <a:cs typeface="Verdana" panose="020B0604030504040204" pitchFamily="34" charset="0"/>
                        </a:rPr>
                        <a:t>$3500 Plan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17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lang="en-US" sz="1100" b="1" kern="1200" dirty="0">
                          <a:solidFill>
                            <a:schemeClr val="bg1"/>
                          </a:solidFill>
                          <a:latin typeface="Verdana" panose="020B0604030504040204" pitchFamily="34" charset="0"/>
                          <a:ea typeface="Verdana" panose="020B0604030504040204" pitchFamily="34" charset="0"/>
                          <a:cs typeface="Verdana" panose="020B0604030504040204" pitchFamily="34" charset="0"/>
                        </a:rPr>
                        <a:t>$7000 Plan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172"/>
                    </a:solidFill>
                  </a:tcPr>
                </a:tc>
                <a:extLst>
                  <a:ext uri="{0D108BD9-81ED-4DB2-BD59-A6C34878D82A}">
                    <a16:rowId xmlns:a16="http://schemas.microsoft.com/office/drawing/2014/main" val="10000"/>
                  </a:ext>
                </a:extLst>
              </a:tr>
              <a:tr h="437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3359"/>
                          </a:solidFill>
                          <a:effectLst/>
                          <a:latin typeface="Verdana" panose="020B0604030504040204" pitchFamily="34" charset="0"/>
                          <a:ea typeface="Verdana" panose="020B0604030504040204" pitchFamily="34" charset="0"/>
                          <a:cs typeface="Verdana" panose="020B0604030504040204" pitchFamily="34" charset="0"/>
                        </a:rPr>
                        <a:t>Deductible:  </a:t>
                      </a:r>
                      <a:r>
                        <a:rPr kumimoji="0" lang="en-US" sz="1100" b="1" i="0" u="none" strike="noStrike" cap="none" normalizeH="0" baseline="0" dirty="0">
                          <a:ln>
                            <a:noFill/>
                          </a:ln>
                          <a:solidFill>
                            <a:srgbClr val="EA464E"/>
                          </a:solidFill>
                          <a:effectLst/>
                          <a:latin typeface="Verdana" panose="020B0604030504040204" pitchFamily="34" charset="0"/>
                          <a:ea typeface="Verdana" panose="020B0604030504040204" pitchFamily="34" charset="0"/>
                          <a:cs typeface="Verdana" panose="020B0604030504040204" pitchFamily="34" charset="0"/>
                        </a:rPr>
                        <a:t>Individual/Family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1DED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3359"/>
                          </a:solidFill>
                          <a:effectLst/>
                          <a:latin typeface="Verdana" panose="020B0604030504040204" pitchFamily="34" charset="0"/>
                          <a:ea typeface="Verdana" panose="020B0604030504040204" pitchFamily="34" charset="0"/>
                          <a:cs typeface="Verdana" panose="020B0604030504040204" pitchFamily="34" charset="0"/>
                        </a:rPr>
                        <a:t>Individual: $3,500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3359"/>
                          </a:solidFill>
                          <a:effectLst/>
                          <a:latin typeface="Verdana" panose="020B0604030504040204" pitchFamily="34" charset="0"/>
                          <a:ea typeface="Verdana" panose="020B0604030504040204" pitchFamily="34" charset="0"/>
                          <a:cs typeface="Verdana" panose="020B0604030504040204" pitchFamily="34" charset="0"/>
                        </a:rPr>
                        <a:t>Family $7,000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1DED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3359"/>
                          </a:solidFill>
                          <a:effectLst/>
                          <a:latin typeface="Verdana" panose="020B0604030504040204" pitchFamily="34" charset="0"/>
                          <a:ea typeface="Verdana" panose="020B0604030504040204" pitchFamily="34" charset="0"/>
                          <a:cs typeface="Verdana" panose="020B0604030504040204" pitchFamily="34" charset="0"/>
                        </a:rPr>
                        <a:t>Individual: $7,000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3359"/>
                          </a:solidFill>
                          <a:effectLst/>
                          <a:latin typeface="Verdana" panose="020B0604030504040204" pitchFamily="34" charset="0"/>
                          <a:ea typeface="Verdana" panose="020B0604030504040204" pitchFamily="34" charset="0"/>
                          <a:cs typeface="Verdana" panose="020B0604030504040204" pitchFamily="34" charset="0"/>
                        </a:rPr>
                        <a:t>Family $14,000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1DED6"/>
                    </a:solidFill>
                  </a:tcPr>
                </a:tc>
                <a:extLst>
                  <a:ext uri="{0D108BD9-81ED-4DB2-BD59-A6C34878D82A}">
                    <a16:rowId xmlns:a16="http://schemas.microsoft.com/office/drawing/2014/main" val="10001"/>
                  </a:ext>
                </a:extLst>
              </a:tr>
              <a:tr h="333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3359"/>
                          </a:solidFill>
                          <a:effectLst/>
                          <a:latin typeface="Verdana" panose="020B0604030504040204" pitchFamily="34" charset="0"/>
                          <a:ea typeface="Verdana" panose="020B0604030504040204" pitchFamily="34" charset="0"/>
                          <a:cs typeface="Verdana" panose="020B0604030504040204" pitchFamily="34" charset="0"/>
                        </a:rPr>
                        <a:t>Coinsurance </a:t>
                      </a:r>
                      <a:r>
                        <a:rPr kumimoji="0" lang="en-US" sz="1100" b="1" i="1" u="none" strike="noStrike" cap="none" normalizeH="0" baseline="0" dirty="0">
                          <a:ln>
                            <a:noFill/>
                          </a:ln>
                          <a:solidFill>
                            <a:srgbClr val="EA464E"/>
                          </a:solidFill>
                          <a:effectLst/>
                          <a:latin typeface="Verdana" panose="020B0604030504040204" pitchFamily="34" charset="0"/>
                          <a:ea typeface="Verdana" panose="020B0604030504040204" pitchFamily="34" charset="0"/>
                          <a:cs typeface="Verdana" panose="020B0604030504040204" pitchFamily="34" charset="0"/>
                        </a:rPr>
                        <a:t>(your share):</a:t>
                      </a:r>
                      <a:endParaRPr kumimoji="0" lang="en-US" sz="1100" b="1" i="0" u="none" strike="noStrike" cap="none" normalizeH="0" baseline="0" dirty="0">
                        <a:ln>
                          <a:noFill/>
                        </a:ln>
                        <a:solidFill>
                          <a:srgbClr val="EA464E"/>
                        </a:solidFill>
                        <a:effectLst/>
                        <a:latin typeface="Verdana" panose="020B0604030504040204" pitchFamily="34" charset="0"/>
                        <a:ea typeface="Verdana" panose="020B0604030504040204" pitchFamily="34" charset="0"/>
                        <a:cs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3359"/>
                          </a:solidFill>
                          <a:effectLst/>
                          <a:latin typeface="Verdana" panose="020B0604030504040204" pitchFamily="34" charset="0"/>
                          <a:ea typeface="Verdana" panose="020B0604030504040204" pitchFamily="34" charset="0"/>
                          <a:cs typeface="Verdana" panose="020B0604030504040204" pitchFamily="34" charset="0"/>
                        </a:rPr>
                        <a:t>Member Pays: 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3359"/>
                          </a:solidFill>
                          <a:effectLst/>
                          <a:latin typeface="Verdana" panose="020B0604030504040204" pitchFamily="34" charset="0"/>
                          <a:ea typeface="Verdana" panose="020B0604030504040204" pitchFamily="34" charset="0"/>
                          <a:cs typeface="Verdana" panose="020B0604030504040204" pitchFamily="34" charset="0"/>
                        </a:rPr>
                        <a:t>Plan Pays: 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3359"/>
                          </a:solidFill>
                          <a:effectLst/>
                          <a:latin typeface="Verdana" panose="020B0604030504040204" pitchFamily="34" charset="0"/>
                          <a:ea typeface="Verdana" panose="020B0604030504040204" pitchFamily="34" charset="0"/>
                          <a:cs typeface="Verdana" panose="020B0604030504040204" pitchFamily="34" charset="0"/>
                        </a:rPr>
                        <a:t>Member Pays: 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3359"/>
                          </a:solidFill>
                          <a:effectLst/>
                          <a:latin typeface="Verdana" panose="020B0604030504040204" pitchFamily="34" charset="0"/>
                          <a:ea typeface="Verdana" panose="020B0604030504040204" pitchFamily="34" charset="0"/>
                          <a:cs typeface="Verdana" panose="020B0604030504040204" pitchFamily="34" charset="0"/>
                        </a:rPr>
                        <a:t>Plan Pays: 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428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3359"/>
                          </a:solidFill>
                          <a:effectLst/>
                          <a:latin typeface="Verdana" panose="020B0604030504040204" pitchFamily="34" charset="0"/>
                          <a:ea typeface="Verdana" panose="020B0604030504040204" pitchFamily="34" charset="0"/>
                          <a:cs typeface="Verdana" panose="020B0604030504040204" pitchFamily="34" charset="0"/>
                        </a:rPr>
                        <a:t>Inpatient or Outpatient Services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7E6D7"/>
                    </a:solidFill>
                  </a:tcPr>
                </a:tc>
                <a:tc>
                  <a:txBody>
                    <a:bodyPr/>
                    <a:lstStyle/>
                    <a:p>
                      <a:pPr algn="ctr"/>
                      <a:r>
                        <a:rPr lang="en-US" sz="1100" b="0" i="0" dirty="0">
                          <a:solidFill>
                            <a:srgbClr val="003359"/>
                          </a:solidFill>
                          <a:latin typeface="Verdana" panose="020B0604030504040204" pitchFamily="34" charset="0"/>
                          <a:ea typeface="Verdana" panose="020B0604030504040204" pitchFamily="34" charset="0"/>
                          <a:cs typeface="Verdana" panose="020B0604030504040204" pitchFamily="34" charset="0"/>
                        </a:rPr>
                        <a:t>Deductible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7E6D7"/>
                    </a:solidFill>
                  </a:tcPr>
                </a:tc>
                <a:tc>
                  <a:txBody>
                    <a:bodyPr/>
                    <a:lstStyle/>
                    <a:p>
                      <a:pPr algn="ctr"/>
                      <a:r>
                        <a:rPr lang="en-US" sz="1100" b="0" i="0" dirty="0">
                          <a:solidFill>
                            <a:srgbClr val="003359"/>
                          </a:solidFill>
                          <a:latin typeface="Verdana" panose="020B0604030504040204" pitchFamily="34" charset="0"/>
                          <a:ea typeface="Verdana" panose="020B0604030504040204" pitchFamily="34" charset="0"/>
                          <a:cs typeface="Verdana" panose="020B0604030504040204" pitchFamily="34" charset="0"/>
                        </a:rPr>
                        <a:t>Deductible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7E6D7"/>
                    </a:solidFill>
                  </a:tcPr>
                </a:tc>
                <a:extLst>
                  <a:ext uri="{0D108BD9-81ED-4DB2-BD59-A6C34878D82A}">
                    <a16:rowId xmlns:a16="http://schemas.microsoft.com/office/drawing/2014/main" val="10003"/>
                  </a:ext>
                </a:extLst>
              </a:tr>
              <a:tr h="354814">
                <a:tc>
                  <a:txBody>
                    <a:bodyPr/>
                    <a:lstStyle/>
                    <a:p>
                      <a:pPr marL="0" marR="0" lvl="0" indent="0" algn="l" defTabSz="914400" rtl="0" eaLnBrk="1" fontAlgn="base" latinLnBrk="0" hangingPunct="1">
                        <a:lnSpc>
                          <a:spcPct val="100000"/>
                        </a:lnSpc>
                        <a:spcBef>
                          <a:spcPct val="20000"/>
                        </a:spcBef>
                        <a:spcAft>
                          <a:spcPct val="0"/>
                        </a:spcAft>
                        <a:buClr>
                          <a:srgbClr val="66C1FC"/>
                        </a:buClr>
                        <a:buSzTx/>
                        <a:buFontTx/>
                        <a:buNone/>
                        <a:tabLst/>
                        <a:defRPr/>
                      </a:pPr>
                      <a:r>
                        <a:rPr kumimoji="0" lang="en-US" sz="1100" b="0" i="0" u="none" strike="noStrike" kern="1200" cap="none" spc="0" normalizeH="0" baseline="0" noProof="0" dirty="0">
                          <a:ln>
                            <a:noFill/>
                          </a:ln>
                          <a:solidFill>
                            <a:srgbClr val="003359"/>
                          </a:solidFill>
                          <a:effectLst/>
                          <a:uLnTx/>
                          <a:uFillTx/>
                          <a:latin typeface="Verdana" panose="020B0604030504040204" pitchFamily="34" charset="0"/>
                          <a:ea typeface="Verdana" panose="020B0604030504040204" pitchFamily="34" charset="0"/>
                          <a:cs typeface="Verdana" panose="020B0604030504040204" pitchFamily="34" charset="0"/>
                        </a:rPr>
                        <a:t>Radiology</a:t>
                      </a:r>
                      <a:endParaRPr kumimoji="0" lang="en-US" sz="1100" b="0" i="0" u="none" strike="noStrike" kern="1200" cap="none" spc="0" normalizeH="0" baseline="0" noProof="0" dirty="0">
                        <a:ln>
                          <a:noFill/>
                        </a:ln>
                        <a:solidFill>
                          <a:srgbClr val="003359"/>
                        </a:solidFill>
                        <a:effectLst/>
                        <a:highlight>
                          <a:srgbClr val="FFFF00"/>
                        </a:highlight>
                        <a:uLnTx/>
                        <a:uFillTx/>
                        <a:latin typeface="Verdana" panose="020B0604030504040204" pitchFamily="34" charset="0"/>
                        <a:ea typeface="Verdana" panose="020B0604030504040204" pitchFamily="34" charset="0"/>
                        <a:cs typeface="Verdana" panose="020B060403050404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3359"/>
                          </a:solidFill>
                          <a:effectLst/>
                          <a:latin typeface="Verdana" panose="020B0604030504040204" pitchFamily="34" charset="0"/>
                          <a:ea typeface="Verdana" panose="020B0604030504040204" pitchFamily="34" charset="0"/>
                          <a:cs typeface="Verdana" panose="020B0604030504040204" pitchFamily="34" charset="0"/>
                        </a:rPr>
                        <a:t>Spira: No Charge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3359"/>
                          </a:solidFill>
                          <a:effectLst/>
                          <a:latin typeface="Verdana" panose="020B0604030504040204" pitchFamily="34" charset="0"/>
                          <a:ea typeface="Verdana" panose="020B0604030504040204" pitchFamily="34" charset="0"/>
                          <a:cs typeface="Verdana" panose="020B0604030504040204" pitchFamily="34" charset="0"/>
                        </a:rPr>
                        <a:t>Non-Spira: Deductible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3359"/>
                          </a:solidFill>
                          <a:effectLst/>
                          <a:latin typeface="Verdana" panose="020B0604030504040204" pitchFamily="34" charset="0"/>
                          <a:ea typeface="Verdana" panose="020B0604030504040204" pitchFamily="34" charset="0"/>
                          <a:cs typeface="Verdana" panose="020B0604030504040204" pitchFamily="34" charset="0"/>
                        </a:rPr>
                        <a:t>Spira: No Charge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3359"/>
                          </a:solidFill>
                          <a:effectLst/>
                          <a:latin typeface="Verdana" panose="020B0604030504040204" pitchFamily="34" charset="0"/>
                          <a:ea typeface="Verdana" panose="020B0604030504040204" pitchFamily="34" charset="0"/>
                          <a:cs typeface="Verdana" panose="020B0604030504040204" pitchFamily="34" charset="0"/>
                        </a:rPr>
                        <a:t>Non-Spira: Deductible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02060798"/>
                  </a:ext>
                </a:extLst>
              </a:tr>
              <a:tr h="276345">
                <a:tc>
                  <a:txBody>
                    <a:bodyPr/>
                    <a:lstStyle/>
                    <a:p>
                      <a:pPr marL="0" marR="0" lvl="0" indent="0" algn="l" defTabSz="914400" rtl="0" eaLnBrk="1" fontAlgn="base" latinLnBrk="0" hangingPunct="1">
                        <a:lnSpc>
                          <a:spcPct val="100000"/>
                        </a:lnSpc>
                        <a:spcBef>
                          <a:spcPct val="20000"/>
                        </a:spcBef>
                        <a:spcAft>
                          <a:spcPct val="0"/>
                        </a:spcAft>
                        <a:buClr>
                          <a:srgbClr val="66C1FC"/>
                        </a:buClr>
                        <a:buSzTx/>
                        <a:buFontTx/>
                        <a:buNone/>
                        <a:tabLst/>
                        <a:defRPr/>
                      </a:pPr>
                      <a:r>
                        <a:rPr kumimoji="0" lang="en-US" sz="1100" b="0" i="0" u="none" strike="noStrike" kern="1200" cap="none" spc="0" normalizeH="0" baseline="0" noProof="0" dirty="0">
                          <a:ln>
                            <a:noFill/>
                          </a:ln>
                          <a:solidFill>
                            <a:srgbClr val="003359"/>
                          </a:solidFill>
                          <a:effectLst/>
                          <a:uLnTx/>
                          <a:uFillTx/>
                          <a:latin typeface="Verdana" panose="020B0604030504040204" pitchFamily="34" charset="0"/>
                          <a:ea typeface="Verdana" panose="020B0604030504040204" pitchFamily="34" charset="0"/>
                          <a:cs typeface="Verdana" panose="020B0604030504040204" pitchFamily="34" charset="0"/>
                        </a:rPr>
                        <a:t>Other Radiology (MRI, MRA, CT and PET Scans) </a:t>
                      </a:r>
                      <a:r>
                        <a:rPr kumimoji="0" lang="en-US" sz="900" b="0" i="1" u="none" strike="noStrike" kern="1200" cap="none" spc="0" normalizeH="0" baseline="0" noProof="0" dirty="0">
                          <a:ln>
                            <a:noFill/>
                          </a:ln>
                          <a:solidFill>
                            <a:srgbClr val="003359"/>
                          </a:solidFill>
                          <a:effectLst/>
                          <a:uLnTx/>
                          <a:uFillTx/>
                          <a:latin typeface="Verdana" panose="020B0604030504040204" pitchFamily="34" charset="0"/>
                          <a:ea typeface="Verdana" panose="020B0604030504040204" pitchFamily="34" charset="0"/>
                          <a:cs typeface="Verdana" panose="020B0604030504040204" pitchFamily="34" charset="0"/>
                        </a:rPr>
                        <a:t>Physician’s Office, Imaging Center, Outpatient Setting, Hospital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b="0" i="0" dirty="0">
                          <a:solidFill>
                            <a:srgbClr val="003359"/>
                          </a:solidFill>
                          <a:latin typeface="Verdana" panose="020B0604030504040204" pitchFamily="34" charset="0"/>
                          <a:ea typeface="Verdana" panose="020B0604030504040204" pitchFamily="34" charset="0"/>
                          <a:cs typeface="Verdana" panose="020B0604030504040204" pitchFamily="34" charset="0"/>
                        </a:rPr>
                        <a:t>Deductible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b="0" i="0" dirty="0">
                          <a:solidFill>
                            <a:srgbClr val="003359"/>
                          </a:solidFill>
                          <a:latin typeface="Verdana" panose="020B0604030504040204" pitchFamily="34" charset="0"/>
                          <a:ea typeface="Verdana" panose="020B0604030504040204" pitchFamily="34" charset="0"/>
                          <a:cs typeface="Verdana" panose="020B0604030504040204" pitchFamily="34" charset="0"/>
                        </a:rPr>
                        <a:t>Deductible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7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3359"/>
                          </a:solidFill>
                          <a:effectLst/>
                          <a:latin typeface="Verdana" panose="020B0604030504040204" pitchFamily="34" charset="0"/>
                          <a:ea typeface="Verdana" panose="020B0604030504040204" pitchFamily="34" charset="0"/>
                          <a:cs typeface="Verdana" panose="020B0604030504040204" pitchFamily="34" charset="0"/>
                        </a:rPr>
                        <a:t>Office Visits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7E6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3359"/>
                          </a:solidFill>
                          <a:effectLst/>
                          <a:latin typeface="Verdana" panose="020B0604030504040204" pitchFamily="34" charset="0"/>
                          <a:ea typeface="Verdana" panose="020B0604030504040204" pitchFamily="34" charset="0"/>
                          <a:cs typeface="Verdana" panose="020B0604030504040204" pitchFamily="34" charset="0"/>
                        </a:rPr>
                        <a:t>Spira: No Charge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3359"/>
                          </a:solidFill>
                          <a:effectLst/>
                          <a:latin typeface="Verdana" panose="020B0604030504040204" pitchFamily="34" charset="0"/>
                          <a:ea typeface="Verdana" panose="020B0604030504040204" pitchFamily="34" charset="0"/>
                          <a:cs typeface="Verdana" panose="020B0604030504040204" pitchFamily="34" charset="0"/>
                        </a:rPr>
                        <a:t>Non-Spira: Deductible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7E6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3359"/>
                          </a:solidFill>
                          <a:effectLst/>
                          <a:latin typeface="Verdana" panose="020B0604030504040204" pitchFamily="34" charset="0"/>
                          <a:ea typeface="Verdana" panose="020B0604030504040204" pitchFamily="34" charset="0"/>
                          <a:cs typeface="Verdana" panose="020B0604030504040204" pitchFamily="34" charset="0"/>
                        </a:rPr>
                        <a:t>Spira: No Charge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3359"/>
                          </a:solidFill>
                          <a:effectLst/>
                          <a:latin typeface="Verdana" panose="020B0604030504040204" pitchFamily="34" charset="0"/>
                          <a:ea typeface="Verdana" panose="020B0604030504040204" pitchFamily="34" charset="0"/>
                          <a:cs typeface="Verdana" panose="020B0604030504040204" pitchFamily="34" charset="0"/>
                        </a:rPr>
                        <a:t>Non-Spira: Deductible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7E6D7"/>
                    </a:solidFill>
                  </a:tcPr>
                </a:tc>
                <a:extLst>
                  <a:ext uri="{0D108BD9-81ED-4DB2-BD59-A6C34878D82A}">
                    <a16:rowId xmlns:a16="http://schemas.microsoft.com/office/drawing/2014/main" val="10005"/>
                  </a:ext>
                </a:extLst>
              </a:tr>
              <a:tr h="3611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3359"/>
                          </a:solidFill>
                          <a:effectLst/>
                          <a:latin typeface="Verdana" panose="020B0604030504040204" pitchFamily="34" charset="0"/>
                          <a:ea typeface="Verdana" panose="020B0604030504040204" pitchFamily="34" charset="0"/>
                          <a:cs typeface="Verdana" panose="020B0604030504040204" pitchFamily="34" charset="0"/>
                        </a:rPr>
                        <a:t>Urgent Care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1" u="none" strike="noStrike" cap="none" normalizeH="0" baseline="0" dirty="0">
                          <a:ln>
                            <a:noFill/>
                          </a:ln>
                          <a:solidFill>
                            <a:srgbClr val="003359"/>
                          </a:solidFill>
                          <a:effectLst/>
                          <a:latin typeface="Verdana" panose="020B0604030504040204" pitchFamily="34" charset="0"/>
                          <a:ea typeface="Verdana" panose="020B0604030504040204" pitchFamily="34" charset="0"/>
                          <a:cs typeface="Verdana" panose="020B0604030504040204" pitchFamily="34" charset="0"/>
                        </a:rPr>
                        <a:t>(Minute Clinics, Take Care Centers)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3359"/>
                          </a:solidFill>
                          <a:effectLst/>
                          <a:latin typeface="Verdana" panose="020B0604030504040204" pitchFamily="34" charset="0"/>
                          <a:ea typeface="Verdana" panose="020B0604030504040204" pitchFamily="34" charset="0"/>
                          <a:cs typeface="Verdana" panose="020B0604030504040204" pitchFamily="34" charset="0"/>
                        </a:rPr>
                        <a:t>Spira: No Charge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3359"/>
                          </a:solidFill>
                          <a:effectLst/>
                          <a:latin typeface="Verdana" panose="020B0604030504040204" pitchFamily="34" charset="0"/>
                          <a:ea typeface="Verdana" panose="020B0604030504040204" pitchFamily="34" charset="0"/>
                          <a:cs typeface="Verdana" panose="020B0604030504040204" pitchFamily="34" charset="0"/>
                        </a:rPr>
                        <a:t>Non-Spira: Deductible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3359"/>
                          </a:solidFill>
                          <a:effectLst/>
                          <a:latin typeface="Verdana" panose="020B0604030504040204" pitchFamily="34" charset="0"/>
                          <a:ea typeface="Verdana" panose="020B0604030504040204" pitchFamily="34" charset="0"/>
                          <a:cs typeface="Verdana" panose="020B0604030504040204" pitchFamily="34" charset="0"/>
                        </a:rPr>
                        <a:t>Spira: No Charge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3359"/>
                          </a:solidFill>
                          <a:effectLst/>
                          <a:latin typeface="Verdana" panose="020B0604030504040204" pitchFamily="34" charset="0"/>
                          <a:ea typeface="Verdana" panose="020B0604030504040204" pitchFamily="34" charset="0"/>
                          <a:cs typeface="Verdana" panose="020B0604030504040204" pitchFamily="34" charset="0"/>
                        </a:rPr>
                        <a:t>Non-Spira: Deductible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33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3359"/>
                          </a:solidFill>
                          <a:effectLst/>
                          <a:latin typeface="Verdana" panose="020B0604030504040204" pitchFamily="34" charset="0"/>
                          <a:ea typeface="Verdana" panose="020B0604030504040204" pitchFamily="34" charset="0"/>
                          <a:cs typeface="Verdana" panose="020B0604030504040204" pitchFamily="34" charset="0"/>
                        </a:rPr>
                        <a:t>Emergency Room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7E6D7"/>
                    </a:solidFill>
                  </a:tcPr>
                </a:tc>
                <a:tc>
                  <a:txBody>
                    <a:bodyPr/>
                    <a:lstStyle/>
                    <a:p>
                      <a:pPr algn="ctr"/>
                      <a:r>
                        <a:rPr lang="en-US" sz="1100" b="0" i="0" dirty="0">
                          <a:solidFill>
                            <a:srgbClr val="003359"/>
                          </a:solidFill>
                          <a:latin typeface="Verdana" panose="020B0604030504040204" pitchFamily="34" charset="0"/>
                          <a:ea typeface="Verdana" panose="020B0604030504040204" pitchFamily="34" charset="0"/>
                          <a:cs typeface="Verdana" panose="020B0604030504040204" pitchFamily="34" charset="0"/>
                        </a:rPr>
                        <a:t>Deductible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7E6D7"/>
                    </a:solidFill>
                  </a:tcPr>
                </a:tc>
                <a:tc>
                  <a:txBody>
                    <a:bodyPr/>
                    <a:lstStyle/>
                    <a:p>
                      <a:pPr algn="ctr"/>
                      <a:r>
                        <a:rPr lang="en-US" sz="1100" b="0" i="0" dirty="0">
                          <a:solidFill>
                            <a:srgbClr val="003359"/>
                          </a:solidFill>
                          <a:latin typeface="Verdana" panose="020B0604030504040204" pitchFamily="34" charset="0"/>
                          <a:ea typeface="Verdana" panose="020B0604030504040204" pitchFamily="34" charset="0"/>
                          <a:cs typeface="Verdana" panose="020B0604030504040204" pitchFamily="34" charset="0"/>
                        </a:rPr>
                        <a:t>Deductible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7E6D7"/>
                    </a:solidFill>
                  </a:tcPr>
                </a:tc>
                <a:extLst>
                  <a:ext uri="{0D108BD9-81ED-4DB2-BD59-A6C34878D82A}">
                    <a16:rowId xmlns:a16="http://schemas.microsoft.com/office/drawing/2014/main" val="10007"/>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3359"/>
                          </a:solidFill>
                          <a:effectLst/>
                          <a:latin typeface="Verdana" panose="020B0604030504040204" pitchFamily="34" charset="0"/>
                          <a:ea typeface="Verdana" panose="020B0604030504040204" pitchFamily="34" charset="0"/>
                          <a:cs typeface="Verdana" panose="020B0604030504040204" pitchFamily="34" charset="0"/>
                        </a:rPr>
                        <a:t>Prescriptions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3359"/>
                          </a:solidFill>
                          <a:effectLst/>
                          <a:latin typeface="Verdana" panose="020B0604030504040204" pitchFamily="34" charset="0"/>
                          <a:ea typeface="Verdana" panose="020B0604030504040204" pitchFamily="34" charset="0"/>
                          <a:cs typeface="Verdana" panose="020B0604030504040204" pitchFamily="34" charset="0"/>
                        </a:rPr>
                        <a:t>Tier 1: $15 Co-Pay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3359"/>
                          </a:solidFill>
                          <a:effectLst/>
                          <a:latin typeface="Verdana" panose="020B0604030504040204" pitchFamily="34" charset="0"/>
                          <a:ea typeface="Verdana" panose="020B0604030504040204" pitchFamily="34" charset="0"/>
                          <a:cs typeface="Verdana" panose="020B0604030504040204" pitchFamily="34" charset="0"/>
                        </a:rPr>
                        <a:t>Tier 2: $50 Co-Pay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3359"/>
                          </a:solidFill>
                          <a:effectLst/>
                          <a:latin typeface="Verdana" panose="020B0604030504040204" pitchFamily="34" charset="0"/>
                          <a:ea typeface="Verdana" panose="020B0604030504040204" pitchFamily="34" charset="0"/>
                          <a:cs typeface="Verdana" panose="020B0604030504040204" pitchFamily="34" charset="0"/>
                        </a:rPr>
                        <a:t>Tier 3: Deductible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3359"/>
                          </a:solidFill>
                          <a:effectLst/>
                          <a:latin typeface="Verdana" panose="020B0604030504040204" pitchFamily="34" charset="0"/>
                          <a:ea typeface="Verdana" panose="020B0604030504040204" pitchFamily="34" charset="0"/>
                          <a:cs typeface="Verdana" panose="020B0604030504040204" pitchFamily="34" charset="0"/>
                        </a:rPr>
                        <a:t>Tier 1: $15 Co-Pay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3359"/>
                          </a:solidFill>
                          <a:effectLst/>
                          <a:latin typeface="Verdana" panose="020B0604030504040204" pitchFamily="34" charset="0"/>
                          <a:ea typeface="Verdana" panose="020B0604030504040204" pitchFamily="34" charset="0"/>
                          <a:cs typeface="Verdana" panose="020B0604030504040204" pitchFamily="34" charset="0"/>
                        </a:rPr>
                        <a:t>Tier 2: $50 Co-Pay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3359"/>
                          </a:solidFill>
                          <a:effectLst/>
                          <a:latin typeface="Verdana" panose="020B0604030504040204" pitchFamily="34" charset="0"/>
                          <a:ea typeface="Verdana" panose="020B0604030504040204" pitchFamily="34" charset="0"/>
                          <a:cs typeface="Verdana" panose="020B0604030504040204" pitchFamily="34" charset="0"/>
                        </a:rPr>
                        <a:t>Tier 3: Deductible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826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3359"/>
                          </a:solidFill>
                          <a:effectLst/>
                          <a:latin typeface="Verdana" panose="020B0604030504040204" pitchFamily="34" charset="0"/>
                          <a:ea typeface="Verdana" panose="020B0604030504040204" pitchFamily="34" charset="0"/>
                          <a:cs typeface="Verdana" panose="020B0604030504040204" pitchFamily="34" charset="0"/>
                        </a:rPr>
                        <a:t>Out-of-Pocket Maximum:** </a:t>
                      </a:r>
                      <a:r>
                        <a:rPr kumimoji="0" lang="en-US" sz="1100" b="1" i="0" u="none" strike="noStrike" cap="none" normalizeH="0" baseline="0" dirty="0">
                          <a:ln>
                            <a:noFill/>
                          </a:ln>
                          <a:solidFill>
                            <a:srgbClr val="EA464E"/>
                          </a:solidFill>
                          <a:effectLst/>
                          <a:latin typeface="Verdana" panose="020B0604030504040204" pitchFamily="34" charset="0"/>
                          <a:ea typeface="Verdana" panose="020B0604030504040204" pitchFamily="34" charset="0"/>
                          <a:cs typeface="Verdana" panose="020B0604030504040204" pitchFamily="34" charset="0"/>
                        </a:rPr>
                        <a:t>Individual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7E6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3359"/>
                          </a:solidFill>
                          <a:effectLst/>
                          <a:latin typeface="Verdana" panose="020B0604030504040204" pitchFamily="34" charset="0"/>
                          <a:ea typeface="Verdana" panose="020B0604030504040204" pitchFamily="34" charset="0"/>
                          <a:cs typeface="Verdana" panose="020B0604030504040204" pitchFamily="34" charset="0"/>
                        </a:rPr>
                        <a:t>$3,500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7E6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3359"/>
                          </a:solidFill>
                          <a:effectLst/>
                          <a:latin typeface="Verdana" panose="020B0604030504040204" pitchFamily="34" charset="0"/>
                          <a:ea typeface="Verdana" panose="020B0604030504040204" pitchFamily="34" charset="0"/>
                          <a:cs typeface="Verdana" panose="020B0604030504040204" pitchFamily="34" charset="0"/>
                        </a:rPr>
                        <a:t>$7,000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7E6D7"/>
                    </a:solidFill>
                  </a:tcPr>
                </a:tc>
                <a:extLst>
                  <a:ext uri="{0D108BD9-81ED-4DB2-BD59-A6C34878D82A}">
                    <a16:rowId xmlns:a16="http://schemas.microsoft.com/office/drawing/2014/main" val="10008"/>
                  </a:ext>
                </a:extLst>
              </a:tr>
              <a:tr h="24091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3359"/>
                          </a:solidFill>
                          <a:effectLst/>
                          <a:latin typeface="Verdana" panose="020B0604030504040204" pitchFamily="34" charset="0"/>
                          <a:ea typeface="Verdana" panose="020B0604030504040204" pitchFamily="34" charset="0"/>
                          <a:cs typeface="Verdana" panose="020B0604030504040204" pitchFamily="34" charset="0"/>
                        </a:rPr>
                        <a:t>Out-of-Pocket Maximum:** </a:t>
                      </a:r>
                      <a:r>
                        <a:rPr kumimoji="0" lang="en-US" sz="1100" b="1" i="0" u="none" strike="noStrike" cap="none" normalizeH="0" baseline="0" dirty="0">
                          <a:ln>
                            <a:noFill/>
                          </a:ln>
                          <a:solidFill>
                            <a:srgbClr val="EA464E"/>
                          </a:solidFill>
                          <a:effectLst/>
                          <a:latin typeface="Verdana" panose="020B0604030504040204" pitchFamily="34" charset="0"/>
                          <a:ea typeface="Verdana" panose="020B0604030504040204" pitchFamily="34" charset="0"/>
                          <a:cs typeface="Verdana" panose="020B0604030504040204" pitchFamily="34" charset="0"/>
                        </a:rPr>
                        <a:t>Family</a:t>
                      </a:r>
                      <a:r>
                        <a:rPr kumimoji="0" lang="en-US" sz="1100" b="1" i="0" u="none" strike="noStrike" cap="none" normalizeH="0" baseline="0" dirty="0">
                          <a:ln>
                            <a:noFill/>
                          </a:ln>
                          <a:solidFill>
                            <a:srgbClr val="AE272F"/>
                          </a:solidFill>
                          <a:effectLst/>
                          <a:latin typeface="Verdana" panose="020B0604030504040204" pitchFamily="34" charset="0"/>
                          <a:ea typeface="Verdana" panose="020B0604030504040204" pitchFamily="34" charset="0"/>
                          <a:cs typeface="Verdana" panose="020B0604030504040204"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3359"/>
                          </a:solidFill>
                          <a:effectLst/>
                          <a:latin typeface="Verdana" panose="020B0604030504040204" pitchFamily="34" charset="0"/>
                          <a:ea typeface="Verdana" panose="020B0604030504040204" pitchFamily="34" charset="0"/>
                          <a:cs typeface="Verdana" panose="020B0604030504040204" pitchFamily="34" charset="0"/>
                        </a:rPr>
                        <a:t>$7,000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3359"/>
                          </a:solidFill>
                          <a:effectLst/>
                          <a:latin typeface="Verdana" panose="020B0604030504040204" pitchFamily="34" charset="0"/>
                          <a:ea typeface="Verdana" panose="020B0604030504040204" pitchFamily="34" charset="0"/>
                          <a:cs typeface="Verdana" panose="020B0604030504040204" pitchFamily="34" charset="0"/>
                        </a:rPr>
                        <a:t>$14,000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915027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228D085-6828-4901-B7C9-69D162CF99D3}"/>
              </a:ext>
            </a:extLst>
          </p:cNvPr>
          <p:cNvSpPr txBox="1"/>
          <p:nvPr/>
        </p:nvSpPr>
        <p:spPr>
          <a:xfrm>
            <a:off x="872805" y="6313619"/>
            <a:ext cx="2895082" cy="400110"/>
          </a:xfrm>
          <a:prstGeom prst="rect">
            <a:avLst/>
          </a:prstGeom>
          <a:noFill/>
        </p:spPr>
        <p:txBody>
          <a:bodyPr wrap="square" rtlCol="0">
            <a:spAutoFit/>
          </a:bodyPr>
          <a:lstStyle/>
          <a:p>
            <a:pPr marL="111125" marR="0" lvl="0" indent="-111125"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a:ln>
                  <a:noFill/>
                </a:ln>
                <a:solidFill>
                  <a:srgbClr val="0085CA"/>
                </a:solidFill>
                <a:effectLst/>
                <a:uLnTx/>
                <a:uFillTx/>
                <a:latin typeface="Arial" panose="020B0604020202020204" pitchFamily="34" charset="0"/>
                <a:ea typeface="+mn-ea"/>
                <a:cs typeface="Arial" panose="020B0604020202020204" pitchFamily="34" charset="0"/>
              </a:rPr>
              <a:t>+ </a:t>
            </a:r>
            <a:r>
              <a:rPr kumimoji="0" lang="en-US" sz="1000" b="0" i="0" u="none" strike="noStrike" kern="1200" cap="none" spc="0" normalizeH="0" baseline="0" noProof="0" dirty="0">
                <a:ln>
                  <a:noFill/>
                </a:ln>
                <a:solidFill>
                  <a:srgbClr val="0085CA"/>
                </a:solidFill>
                <a:effectLst/>
                <a:uLnTx/>
                <a:uFillTx/>
                <a:latin typeface="Arial" panose="020B0604020202020204" pitchFamily="34" charset="0"/>
                <a:ea typeface="+mn-ea"/>
                <a:cs typeface="Arial" panose="020B0604020202020204" pitchFamily="34" charset="0"/>
              </a:rPr>
              <a:t>X-rays are available at select locations only, </a:t>
            </a:r>
            <a:br>
              <a:rPr kumimoji="0" lang="en-US" sz="1000" b="0" i="0" u="none" strike="noStrike" kern="1200" cap="none" spc="0" normalizeH="0" baseline="0" noProof="0" dirty="0">
                <a:ln>
                  <a:noFill/>
                </a:ln>
                <a:solidFill>
                  <a:srgbClr val="0085CA"/>
                </a:solidFill>
                <a:effectLst/>
                <a:uLnTx/>
                <a:uFillTx/>
                <a:latin typeface="Arial" panose="020B0604020202020204" pitchFamily="34" charset="0"/>
                <a:ea typeface="+mn-ea"/>
                <a:cs typeface="Arial" panose="020B0604020202020204" pitchFamily="34" charset="0"/>
              </a:rPr>
            </a:br>
            <a:r>
              <a:rPr kumimoji="0" lang="en-US" sz="1000" b="0" i="0" u="none" strike="noStrike" kern="1200" cap="none" spc="0" normalizeH="0" baseline="0" noProof="0" dirty="0">
                <a:ln>
                  <a:noFill/>
                </a:ln>
                <a:solidFill>
                  <a:srgbClr val="0085CA"/>
                </a:solidFill>
                <a:effectLst/>
                <a:uLnTx/>
                <a:uFillTx/>
                <a:latin typeface="Arial" panose="020B0604020202020204" pitchFamily="34" charset="0"/>
                <a:ea typeface="+mn-ea"/>
                <a:cs typeface="Arial" panose="020B0604020202020204" pitchFamily="34" charset="0"/>
              </a:rPr>
              <a:t>but are at no additional cost to members. </a:t>
            </a:r>
          </a:p>
        </p:txBody>
      </p:sp>
      <p:sp>
        <p:nvSpPr>
          <p:cNvPr id="39" name="Slide Number Placeholder 38"/>
          <p:cNvSpPr>
            <a:spLocks noGrp="1"/>
          </p:cNvSpPr>
          <p:nvPr>
            <p:ph type="sldNum" sz="quarter" idx="4"/>
          </p:nvPr>
        </p:nvSpPr>
        <p:spPr>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FF7911D-9F17-4E8D-BE0B-4609C5A3F15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0" name="Title 1"/>
          <p:cNvSpPr txBox="1">
            <a:spLocks/>
          </p:cNvSpPr>
          <p:nvPr/>
        </p:nvSpPr>
        <p:spPr>
          <a:xfrm>
            <a:off x="149466" y="882181"/>
            <a:ext cx="6579395" cy="403146"/>
          </a:xfrm>
          <a:prstGeom prst="rect">
            <a:avLst/>
          </a:prstGeom>
          <a:ln>
            <a:noFill/>
          </a:ln>
        </p:spPr>
        <p:txBody>
          <a:bodyPr vert="horz" lIns="68580" tIns="34290" rIns="68580" bIns="34290" rtlCol="0" anchor="b">
            <a:noAutofit/>
          </a:bodyPr>
          <a:lstStyle>
            <a:lvl1pPr algn="l" defTabSz="914400" rtl="0" eaLnBrk="1" latinLnBrk="0" hangingPunct="1">
              <a:lnSpc>
                <a:spcPct val="90000"/>
              </a:lnSpc>
              <a:spcBef>
                <a:spcPct val="0"/>
              </a:spcBef>
              <a:buNone/>
              <a:defRPr lang="en-US" sz="3600" b="1" kern="1200" dirty="0">
                <a:solidFill>
                  <a:srgbClr val="002C34"/>
                </a:solidFill>
                <a:latin typeface="Arial" charset="0"/>
                <a:ea typeface="Arial" charset="0"/>
                <a:cs typeface="Arial"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700" b="1" i="0" u="none" strike="noStrike" kern="1200" cap="none" spc="0" normalizeH="0" baseline="0" noProof="0" dirty="0">
                <a:ln>
                  <a:noFill/>
                </a:ln>
                <a:solidFill>
                  <a:srgbClr val="002C34"/>
                </a:solidFill>
                <a:effectLst/>
                <a:uLnTx/>
                <a:uFillTx/>
                <a:latin typeface="Arial" charset="0"/>
                <a:cs typeface="Arial" charset="0"/>
              </a:rPr>
              <a:t>Extended Benefits at the Care Centers</a:t>
            </a:r>
          </a:p>
        </p:txBody>
      </p:sp>
      <p:sp>
        <p:nvSpPr>
          <p:cNvPr id="42" name="Text Placeholder 15"/>
          <p:cNvSpPr txBox="1">
            <a:spLocks/>
          </p:cNvSpPr>
          <p:nvPr/>
        </p:nvSpPr>
        <p:spPr>
          <a:xfrm>
            <a:off x="1079812" y="1425157"/>
            <a:ext cx="2638561" cy="444318"/>
          </a:xfrm>
          <a:prstGeom prst="rect">
            <a:avLst/>
          </a:prstGeom>
        </p:spPr>
        <p:txBody>
          <a:bodyPr>
            <a:normAutofit/>
          </a:bodyPr>
          <a:lstStyle>
            <a:lvl1pPr marL="0" indent="0" algn="l" defTabSz="914400" rtl="0" eaLnBrk="1" latinLnBrk="0" hangingPunct="1">
              <a:lnSpc>
                <a:spcPts val="2460"/>
              </a:lnSpc>
              <a:spcBef>
                <a:spcPts val="1000"/>
              </a:spcBef>
              <a:buFont typeface="Arial"/>
              <a:buNone/>
              <a:defRPr sz="1800" kern="1200" spc="0" baseline="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D9424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D9424A"/>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D9424A"/>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D9424A"/>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460"/>
              </a:lnSpc>
              <a:spcBef>
                <a:spcPts val="1000"/>
              </a:spcBef>
              <a:spcAft>
                <a:spcPts val="0"/>
              </a:spcAft>
              <a:buClrTx/>
              <a:buSzTx/>
              <a:buFont typeface="Arial"/>
              <a:buNone/>
              <a:tabLst/>
              <a:defRPr/>
            </a:pPr>
            <a:r>
              <a:rPr kumimoji="0" lang="en-US" sz="1350" b="1" i="0" u="none" strike="noStrike" kern="1200" cap="none" spc="0" normalizeH="0" baseline="0" noProof="0" dirty="0">
                <a:ln>
                  <a:noFill/>
                </a:ln>
                <a:solidFill>
                  <a:srgbClr val="4EC1B4"/>
                </a:solidFill>
                <a:effectLst/>
                <a:uLnTx/>
                <a:uFillTx/>
                <a:latin typeface="Arial" charset="0"/>
                <a:ea typeface="Arial" charset="0"/>
                <a:cs typeface="Arial" charset="0"/>
              </a:rPr>
              <a:t>COMPREHENSIVE SERVICES</a:t>
            </a:r>
          </a:p>
        </p:txBody>
      </p:sp>
      <p:pic>
        <p:nvPicPr>
          <p:cNvPr id="43" name="Picture 42">
            <a:extLst>
              <a:ext uri="{FF2B5EF4-FFF2-40B4-BE49-F238E27FC236}">
                <a16:creationId xmlns:a16="http://schemas.microsoft.com/office/drawing/2014/main" id="{6DA965C1-31EE-419F-9785-0EE0071173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10761" y="3189121"/>
            <a:ext cx="412750" cy="396875"/>
          </a:xfrm>
          <a:prstGeom prst="rect">
            <a:avLst/>
          </a:prstGeom>
        </p:spPr>
      </p:pic>
      <p:pic>
        <p:nvPicPr>
          <p:cNvPr id="44" name="Picture 43">
            <a:extLst>
              <a:ext uri="{FF2B5EF4-FFF2-40B4-BE49-F238E27FC236}">
                <a16:creationId xmlns:a16="http://schemas.microsoft.com/office/drawing/2014/main" id="{BE0CAAF8-9EFE-40C4-AEA5-759AED79E35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71508" y="3141768"/>
            <a:ext cx="412750" cy="412750"/>
          </a:xfrm>
          <a:prstGeom prst="rect">
            <a:avLst/>
          </a:prstGeom>
        </p:spPr>
      </p:pic>
      <p:pic>
        <p:nvPicPr>
          <p:cNvPr id="45" name="Picture 44">
            <a:extLst>
              <a:ext uri="{FF2B5EF4-FFF2-40B4-BE49-F238E27FC236}">
                <a16:creationId xmlns:a16="http://schemas.microsoft.com/office/drawing/2014/main" id="{2B259CDB-B707-4386-B547-5698B6336A6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40604" y="1928410"/>
            <a:ext cx="412750" cy="412750"/>
          </a:xfrm>
          <a:prstGeom prst="rect">
            <a:avLst/>
          </a:prstGeom>
        </p:spPr>
      </p:pic>
      <p:pic>
        <p:nvPicPr>
          <p:cNvPr id="46" name="Picture 45">
            <a:extLst>
              <a:ext uri="{FF2B5EF4-FFF2-40B4-BE49-F238E27FC236}">
                <a16:creationId xmlns:a16="http://schemas.microsoft.com/office/drawing/2014/main" id="{ADE01448-D2BF-4B87-AED0-50540E89084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28459" y="3429000"/>
            <a:ext cx="412750" cy="440143"/>
          </a:xfrm>
          <a:prstGeom prst="rect">
            <a:avLst/>
          </a:prstGeom>
        </p:spPr>
      </p:pic>
      <p:pic>
        <p:nvPicPr>
          <p:cNvPr id="47" name="Picture 46">
            <a:extLst>
              <a:ext uri="{FF2B5EF4-FFF2-40B4-BE49-F238E27FC236}">
                <a16:creationId xmlns:a16="http://schemas.microsoft.com/office/drawing/2014/main" id="{FCC949F4-50AC-47AD-9BE9-C4CEBFE913C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221544" y="2959361"/>
            <a:ext cx="412750" cy="440143"/>
          </a:xfrm>
          <a:prstGeom prst="rect">
            <a:avLst/>
          </a:prstGeom>
        </p:spPr>
      </p:pic>
      <p:pic>
        <p:nvPicPr>
          <p:cNvPr id="48" name="Picture 47">
            <a:extLst>
              <a:ext uri="{FF2B5EF4-FFF2-40B4-BE49-F238E27FC236}">
                <a16:creationId xmlns:a16="http://schemas.microsoft.com/office/drawing/2014/main" id="{716CF410-AD1D-4F85-A1BC-1385A7B0857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206733" y="1923198"/>
            <a:ext cx="412750" cy="440143"/>
          </a:xfrm>
          <a:prstGeom prst="rect">
            <a:avLst/>
          </a:prstGeom>
        </p:spPr>
      </p:pic>
      <p:pic>
        <p:nvPicPr>
          <p:cNvPr id="49" name="Picture 48">
            <a:extLst>
              <a:ext uri="{FF2B5EF4-FFF2-40B4-BE49-F238E27FC236}">
                <a16:creationId xmlns:a16="http://schemas.microsoft.com/office/drawing/2014/main" id="{5F1BE105-E56B-4B56-9ED9-9081E5609A2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831574" y="1914051"/>
            <a:ext cx="352425" cy="412750"/>
          </a:xfrm>
          <a:prstGeom prst="rect">
            <a:avLst/>
          </a:prstGeom>
        </p:spPr>
      </p:pic>
      <p:pic>
        <p:nvPicPr>
          <p:cNvPr id="50" name="Picture 49">
            <a:extLst>
              <a:ext uri="{FF2B5EF4-FFF2-40B4-BE49-F238E27FC236}">
                <a16:creationId xmlns:a16="http://schemas.microsoft.com/office/drawing/2014/main" id="{C428ABB6-A63C-45A0-8D45-A713D0CF1B1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433341" y="4134539"/>
            <a:ext cx="412750" cy="412750"/>
          </a:xfrm>
          <a:prstGeom prst="rect">
            <a:avLst/>
          </a:prstGeom>
        </p:spPr>
      </p:pic>
      <p:pic>
        <p:nvPicPr>
          <p:cNvPr id="51" name="Picture 50">
            <a:extLst>
              <a:ext uri="{FF2B5EF4-FFF2-40B4-BE49-F238E27FC236}">
                <a16:creationId xmlns:a16="http://schemas.microsoft.com/office/drawing/2014/main" id="{C97E432D-5134-454D-950D-F6938149E3E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763986" y="4154854"/>
            <a:ext cx="412750" cy="412750"/>
          </a:xfrm>
          <a:prstGeom prst="rect">
            <a:avLst/>
          </a:prstGeom>
        </p:spPr>
      </p:pic>
      <p:pic>
        <p:nvPicPr>
          <p:cNvPr id="52" name="Picture 51">
            <a:extLst>
              <a:ext uri="{FF2B5EF4-FFF2-40B4-BE49-F238E27FC236}">
                <a16:creationId xmlns:a16="http://schemas.microsoft.com/office/drawing/2014/main" id="{A76D3FDA-3B01-43C9-A946-FFFE0BF72A2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292458" y="4093646"/>
            <a:ext cx="241300" cy="440143"/>
          </a:xfrm>
          <a:prstGeom prst="rect">
            <a:avLst/>
          </a:prstGeom>
        </p:spPr>
      </p:pic>
      <p:pic>
        <p:nvPicPr>
          <p:cNvPr id="53" name="Picture 52">
            <a:extLst>
              <a:ext uri="{FF2B5EF4-FFF2-40B4-BE49-F238E27FC236}">
                <a16:creationId xmlns:a16="http://schemas.microsoft.com/office/drawing/2014/main" id="{42161749-B54B-4B12-BE72-CADDD89ECC9A}"/>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636648" y="1937125"/>
            <a:ext cx="412750" cy="440143"/>
          </a:xfrm>
          <a:prstGeom prst="rect">
            <a:avLst/>
          </a:prstGeom>
        </p:spPr>
      </p:pic>
      <p:sp>
        <p:nvSpPr>
          <p:cNvPr id="54" name="Text Placeholder 15">
            <a:extLst>
              <a:ext uri="{FF2B5EF4-FFF2-40B4-BE49-F238E27FC236}">
                <a16:creationId xmlns:a16="http://schemas.microsoft.com/office/drawing/2014/main" id="{5B21E801-D87E-4F78-B4C7-3901E4AAA8FB}"/>
              </a:ext>
            </a:extLst>
          </p:cNvPr>
          <p:cNvSpPr txBox="1">
            <a:spLocks/>
          </p:cNvSpPr>
          <p:nvPr/>
        </p:nvSpPr>
        <p:spPr>
          <a:xfrm>
            <a:off x="5284707" y="1416585"/>
            <a:ext cx="2888307" cy="444318"/>
          </a:xfrm>
          <a:prstGeom prst="rect">
            <a:avLst/>
          </a:prstGeom>
        </p:spPr>
        <p:txBody>
          <a:bodyPr>
            <a:normAutofit/>
          </a:bodyPr>
          <a:lstStyle>
            <a:lvl1pPr marL="0" indent="0" algn="l" defTabSz="914400" rtl="0" eaLnBrk="1" latinLnBrk="0" hangingPunct="1">
              <a:lnSpc>
                <a:spcPts val="2460"/>
              </a:lnSpc>
              <a:spcBef>
                <a:spcPts val="1000"/>
              </a:spcBef>
              <a:buFont typeface="Arial"/>
              <a:buNone/>
              <a:defRPr sz="1800" kern="1200" spc="0" baseline="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D9424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D9424A"/>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D9424A"/>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D9424A"/>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2460"/>
              </a:lnSpc>
              <a:spcBef>
                <a:spcPts val="1000"/>
              </a:spcBef>
              <a:spcAft>
                <a:spcPts val="0"/>
              </a:spcAft>
              <a:buClrTx/>
              <a:buSzTx/>
              <a:buFont typeface="Arial"/>
              <a:buNone/>
              <a:tabLst/>
              <a:defRPr/>
            </a:pPr>
            <a:r>
              <a:rPr kumimoji="0" lang="en-US" sz="1350" b="1" i="0" u="none" strike="noStrike" kern="1200" cap="none" spc="0" normalizeH="0" baseline="0" noProof="0" dirty="0">
                <a:ln>
                  <a:noFill/>
                </a:ln>
                <a:solidFill>
                  <a:srgbClr val="4EC1B4"/>
                </a:solidFill>
                <a:effectLst/>
                <a:uLnTx/>
                <a:uFillTx/>
                <a:latin typeface="Arial" charset="0"/>
                <a:ea typeface="Arial" charset="0"/>
                <a:cs typeface="Arial" charset="0"/>
              </a:rPr>
              <a:t>CONVENIENT BENEFITS</a:t>
            </a:r>
          </a:p>
        </p:txBody>
      </p:sp>
      <p:sp>
        <p:nvSpPr>
          <p:cNvPr id="56" name="Text Placeholder 15">
            <a:extLst>
              <a:ext uri="{FF2B5EF4-FFF2-40B4-BE49-F238E27FC236}">
                <a16:creationId xmlns:a16="http://schemas.microsoft.com/office/drawing/2014/main" id="{0903EF55-09FE-4320-A778-CAC826AC6D7C}"/>
              </a:ext>
            </a:extLst>
          </p:cNvPr>
          <p:cNvSpPr txBox="1">
            <a:spLocks/>
          </p:cNvSpPr>
          <p:nvPr/>
        </p:nvSpPr>
        <p:spPr>
          <a:xfrm>
            <a:off x="983184" y="2495129"/>
            <a:ext cx="1360235" cy="586012"/>
          </a:xfrm>
          <a:prstGeom prst="rect">
            <a:avLst/>
          </a:prstGeom>
        </p:spPr>
        <p:txBody>
          <a:bodyPr anchor="t">
            <a:normAutofit fontScale="92500" lnSpcReduction="10000"/>
          </a:bodyPr>
          <a:lstStyle>
            <a:lvl1pPr marL="0" indent="0" algn="l" defTabSz="914400" rtl="0" eaLnBrk="1" latinLnBrk="0" hangingPunct="1">
              <a:lnSpc>
                <a:spcPts val="2460"/>
              </a:lnSpc>
              <a:spcBef>
                <a:spcPts val="1000"/>
              </a:spcBef>
              <a:buFont typeface="Arial"/>
              <a:buNone/>
              <a:defRPr sz="1800" kern="1200" spc="0" baseline="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D9424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D9424A"/>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D9424A"/>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D9424A"/>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000"/>
              </a:spcBef>
              <a:spcAft>
                <a:spcPts val="0"/>
              </a:spcAft>
              <a:buClrTx/>
              <a:buSzTx/>
              <a:buFont typeface="Arial"/>
              <a:buNone/>
              <a:tabLst/>
              <a:defRPr/>
            </a:pPr>
            <a:r>
              <a:rPr kumimoji="0" lang="en-US" sz="11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Adult and Pediatric Primary and</a:t>
            </a:r>
            <a:br>
              <a:rPr kumimoji="0" lang="en-US" sz="11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br>
            <a:r>
              <a:rPr kumimoji="0" lang="en-US" sz="11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Preventative Care</a:t>
            </a:r>
          </a:p>
        </p:txBody>
      </p:sp>
      <p:sp>
        <p:nvSpPr>
          <p:cNvPr id="57" name="Text Placeholder 15">
            <a:extLst>
              <a:ext uri="{FF2B5EF4-FFF2-40B4-BE49-F238E27FC236}">
                <a16:creationId xmlns:a16="http://schemas.microsoft.com/office/drawing/2014/main" id="{34EE6492-F588-46EF-8E94-FEAF98A71584}"/>
              </a:ext>
            </a:extLst>
          </p:cNvPr>
          <p:cNvSpPr txBox="1">
            <a:spLocks/>
          </p:cNvSpPr>
          <p:nvPr/>
        </p:nvSpPr>
        <p:spPr>
          <a:xfrm>
            <a:off x="2362849" y="2499888"/>
            <a:ext cx="1360235" cy="586012"/>
          </a:xfrm>
          <a:prstGeom prst="rect">
            <a:avLst/>
          </a:prstGeom>
        </p:spPr>
        <p:txBody>
          <a:bodyPr anchor="t">
            <a:normAutofit/>
          </a:bodyPr>
          <a:lstStyle>
            <a:lvl1pPr marL="0" indent="0" algn="l" defTabSz="914400" rtl="0" eaLnBrk="1" latinLnBrk="0" hangingPunct="1">
              <a:lnSpc>
                <a:spcPts val="2460"/>
              </a:lnSpc>
              <a:spcBef>
                <a:spcPts val="1000"/>
              </a:spcBef>
              <a:buFont typeface="Arial"/>
              <a:buNone/>
              <a:defRPr sz="1800" kern="1200" spc="0" baseline="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D9424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D9424A"/>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D9424A"/>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D9424A"/>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000"/>
              </a:spcBef>
              <a:spcAft>
                <a:spcPts val="0"/>
              </a:spcAft>
              <a:buClrTx/>
              <a:buSzTx/>
              <a:buFont typeface="Arial"/>
              <a:buNone/>
              <a:tabLst/>
              <a:defRPr/>
            </a:pPr>
            <a:r>
              <a:rPr kumimoji="0" lang="en-US" sz="11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Sick Care</a:t>
            </a:r>
          </a:p>
        </p:txBody>
      </p:sp>
      <p:sp>
        <p:nvSpPr>
          <p:cNvPr id="58" name="Text Placeholder 15">
            <a:extLst>
              <a:ext uri="{FF2B5EF4-FFF2-40B4-BE49-F238E27FC236}">
                <a16:creationId xmlns:a16="http://schemas.microsoft.com/office/drawing/2014/main" id="{177BEB1E-97C3-404E-BBC7-B8BA6A91DD90}"/>
              </a:ext>
            </a:extLst>
          </p:cNvPr>
          <p:cNvSpPr txBox="1">
            <a:spLocks/>
          </p:cNvSpPr>
          <p:nvPr/>
        </p:nvSpPr>
        <p:spPr>
          <a:xfrm>
            <a:off x="960590" y="3630135"/>
            <a:ext cx="1360235" cy="586012"/>
          </a:xfrm>
          <a:prstGeom prst="rect">
            <a:avLst/>
          </a:prstGeom>
        </p:spPr>
        <p:txBody>
          <a:bodyPr anchor="t">
            <a:normAutofit/>
          </a:bodyPr>
          <a:lstStyle>
            <a:lvl1pPr marL="0" indent="0" algn="l" defTabSz="914400" rtl="0" eaLnBrk="1" latinLnBrk="0" hangingPunct="1">
              <a:lnSpc>
                <a:spcPts val="2460"/>
              </a:lnSpc>
              <a:spcBef>
                <a:spcPts val="1000"/>
              </a:spcBef>
              <a:buFont typeface="Arial"/>
              <a:buNone/>
              <a:defRPr sz="1800" kern="1200" spc="0" baseline="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D9424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D9424A"/>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D9424A"/>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D9424A"/>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000"/>
              </a:spcBef>
              <a:spcAft>
                <a:spcPts val="0"/>
              </a:spcAft>
              <a:buClrTx/>
              <a:buSzTx/>
              <a:buFont typeface="Arial"/>
              <a:buNone/>
              <a:tabLst/>
              <a:defRPr/>
            </a:pPr>
            <a:r>
              <a:rPr kumimoji="0" lang="en-US" sz="11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Chronic Condition</a:t>
            </a:r>
            <a:br>
              <a:rPr kumimoji="0" lang="en-US" sz="11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br>
            <a:r>
              <a:rPr kumimoji="0" lang="en-US" sz="11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Management</a:t>
            </a:r>
          </a:p>
        </p:txBody>
      </p:sp>
      <p:sp>
        <p:nvSpPr>
          <p:cNvPr id="59" name="Text Placeholder 15">
            <a:extLst>
              <a:ext uri="{FF2B5EF4-FFF2-40B4-BE49-F238E27FC236}">
                <a16:creationId xmlns:a16="http://schemas.microsoft.com/office/drawing/2014/main" id="{898870E3-9A5F-4F06-8D64-F64D06CA3557}"/>
              </a:ext>
            </a:extLst>
          </p:cNvPr>
          <p:cNvSpPr txBox="1">
            <a:spLocks/>
          </p:cNvSpPr>
          <p:nvPr/>
        </p:nvSpPr>
        <p:spPr>
          <a:xfrm>
            <a:off x="2328295" y="3622194"/>
            <a:ext cx="1360235" cy="586012"/>
          </a:xfrm>
          <a:prstGeom prst="rect">
            <a:avLst/>
          </a:prstGeom>
        </p:spPr>
        <p:txBody>
          <a:bodyPr anchor="t">
            <a:noAutofit/>
          </a:bodyPr>
          <a:lstStyle>
            <a:lvl1pPr marL="0" indent="0" algn="l" defTabSz="914400" rtl="0" eaLnBrk="1" latinLnBrk="0" hangingPunct="1">
              <a:lnSpc>
                <a:spcPts val="2460"/>
              </a:lnSpc>
              <a:spcBef>
                <a:spcPts val="1000"/>
              </a:spcBef>
              <a:buFont typeface="Arial"/>
              <a:buNone/>
              <a:defRPr sz="1800" kern="1200" spc="0" baseline="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D9424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D9424A"/>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D9424A"/>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D9424A"/>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000"/>
              </a:spcBef>
              <a:spcAft>
                <a:spcPts val="0"/>
              </a:spcAft>
              <a:buClrTx/>
              <a:buSzTx/>
              <a:buFont typeface="Arial"/>
              <a:buNone/>
              <a:tabLst/>
              <a:defRPr/>
            </a:pPr>
            <a:r>
              <a:rPr kumimoji="0" lang="en-US" sz="11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Behavioral Health Consultations</a:t>
            </a:r>
          </a:p>
        </p:txBody>
      </p:sp>
      <p:sp>
        <p:nvSpPr>
          <p:cNvPr id="60" name="Text Placeholder 15">
            <a:extLst>
              <a:ext uri="{FF2B5EF4-FFF2-40B4-BE49-F238E27FC236}">
                <a16:creationId xmlns:a16="http://schemas.microsoft.com/office/drawing/2014/main" id="{CCD24C0A-EF96-4764-9F66-EAAA5A52B884}"/>
              </a:ext>
            </a:extLst>
          </p:cNvPr>
          <p:cNvSpPr txBox="1">
            <a:spLocks/>
          </p:cNvSpPr>
          <p:nvPr/>
        </p:nvSpPr>
        <p:spPr>
          <a:xfrm>
            <a:off x="983170" y="4545072"/>
            <a:ext cx="1360235" cy="586012"/>
          </a:xfrm>
          <a:prstGeom prst="rect">
            <a:avLst/>
          </a:prstGeom>
        </p:spPr>
        <p:txBody>
          <a:bodyPr anchor="t">
            <a:normAutofit/>
          </a:bodyPr>
          <a:lstStyle>
            <a:lvl1pPr marL="0" indent="0" algn="l" defTabSz="914400" rtl="0" eaLnBrk="1" latinLnBrk="0" hangingPunct="1">
              <a:lnSpc>
                <a:spcPts val="2460"/>
              </a:lnSpc>
              <a:spcBef>
                <a:spcPts val="1000"/>
              </a:spcBef>
              <a:buFont typeface="Arial"/>
              <a:buNone/>
              <a:defRPr sz="1800" kern="1200" spc="0" baseline="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D9424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D9424A"/>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D9424A"/>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D9424A"/>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000"/>
              </a:spcBef>
              <a:spcAft>
                <a:spcPts val="0"/>
              </a:spcAft>
              <a:buClrTx/>
              <a:buSzTx/>
              <a:buFont typeface="Arial"/>
              <a:buNone/>
              <a:tabLst/>
              <a:defRPr/>
            </a:pPr>
            <a:r>
              <a:rPr kumimoji="0" lang="en-US" sz="11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Digital</a:t>
            </a:r>
            <a:br>
              <a:rPr kumimoji="0" lang="en-US" sz="11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br>
            <a:r>
              <a:rPr kumimoji="0" lang="en-US" sz="11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X-Rays</a:t>
            </a:r>
            <a:r>
              <a:rPr kumimoji="0" lang="en-US" sz="1200" b="0" i="0" u="none" strike="noStrike" kern="1200" cap="none" spc="0" normalizeH="0" baseline="3000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a:t>
            </a:r>
            <a:endParaRPr kumimoji="0" lang="en-US" sz="1100" b="0" i="0" u="none" strike="noStrike" kern="1200" cap="none" spc="0" normalizeH="0" baseline="3000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endParaRPr>
          </a:p>
        </p:txBody>
      </p:sp>
      <p:sp>
        <p:nvSpPr>
          <p:cNvPr id="61" name="Text Placeholder 15">
            <a:extLst>
              <a:ext uri="{FF2B5EF4-FFF2-40B4-BE49-F238E27FC236}">
                <a16:creationId xmlns:a16="http://schemas.microsoft.com/office/drawing/2014/main" id="{05706DA7-EB1F-43C8-AD87-FE23073ADDEA}"/>
              </a:ext>
            </a:extLst>
          </p:cNvPr>
          <p:cNvSpPr txBox="1">
            <a:spLocks/>
          </p:cNvSpPr>
          <p:nvPr/>
        </p:nvSpPr>
        <p:spPr>
          <a:xfrm>
            <a:off x="2320346" y="4545072"/>
            <a:ext cx="1360235" cy="586012"/>
          </a:xfrm>
          <a:prstGeom prst="rect">
            <a:avLst/>
          </a:prstGeom>
        </p:spPr>
        <p:txBody>
          <a:bodyPr anchor="t">
            <a:normAutofit/>
          </a:bodyPr>
          <a:lstStyle>
            <a:lvl1pPr marL="0" indent="0" algn="l" defTabSz="914400" rtl="0" eaLnBrk="1" latinLnBrk="0" hangingPunct="1">
              <a:lnSpc>
                <a:spcPts val="2460"/>
              </a:lnSpc>
              <a:spcBef>
                <a:spcPts val="1000"/>
              </a:spcBef>
              <a:buFont typeface="Arial"/>
              <a:buNone/>
              <a:defRPr sz="1800" kern="1200" spc="0" baseline="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D9424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D9424A"/>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D9424A"/>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D9424A"/>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000"/>
              </a:spcBef>
              <a:spcAft>
                <a:spcPts val="0"/>
              </a:spcAft>
              <a:buClrTx/>
              <a:buSzTx/>
              <a:buFont typeface="Arial"/>
              <a:buNone/>
              <a:tabLst/>
              <a:defRPr/>
            </a:pPr>
            <a:r>
              <a:rPr kumimoji="0" lang="en-US" sz="11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Lab</a:t>
            </a:r>
            <a:br>
              <a:rPr kumimoji="0" lang="en-US" sz="11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br>
            <a:r>
              <a:rPr kumimoji="0" lang="en-US" sz="11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Draws</a:t>
            </a:r>
          </a:p>
        </p:txBody>
      </p:sp>
      <p:sp>
        <p:nvSpPr>
          <p:cNvPr id="63" name="Text Placeholder 15">
            <a:extLst>
              <a:ext uri="{FF2B5EF4-FFF2-40B4-BE49-F238E27FC236}">
                <a16:creationId xmlns:a16="http://schemas.microsoft.com/office/drawing/2014/main" id="{3D4B8F27-A37D-431E-807A-52C0DCEAD37B}"/>
              </a:ext>
            </a:extLst>
          </p:cNvPr>
          <p:cNvSpPr txBox="1">
            <a:spLocks/>
          </p:cNvSpPr>
          <p:nvPr/>
        </p:nvSpPr>
        <p:spPr>
          <a:xfrm>
            <a:off x="6686614" y="2447407"/>
            <a:ext cx="1767705" cy="624903"/>
          </a:xfrm>
          <a:prstGeom prst="rect">
            <a:avLst/>
          </a:prstGeom>
        </p:spPr>
        <p:txBody>
          <a:bodyPr anchor="t">
            <a:normAutofit/>
          </a:bodyPr>
          <a:lstStyle>
            <a:lvl1pPr marL="0" indent="0" algn="l" defTabSz="914400" rtl="0" eaLnBrk="1" latinLnBrk="0" hangingPunct="1">
              <a:lnSpc>
                <a:spcPts val="2460"/>
              </a:lnSpc>
              <a:spcBef>
                <a:spcPts val="1000"/>
              </a:spcBef>
              <a:buFont typeface="Arial"/>
              <a:buNone/>
              <a:defRPr sz="1800" kern="1200" spc="0" baseline="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D9424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D9424A"/>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D9424A"/>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D9424A"/>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000"/>
              </a:spcBef>
              <a:spcAft>
                <a:spcPts val="0"/>
              </a:spcAft>
              <a:buClrTx/>
              <a:buSzTx/>
              <a:buFont typeface="Arial"/>
              <a:buNone/>
              <a:tabLst/>
              <a:defRPr/>
            </a:pPr>
            <a:r>
              <a:rPr kumimoji="0" lang="en-US" sz="11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Specialist Referrals </a:t>
            </a:r>
            <a:br>
              <a:rPr kumimoji="0" lang="en-US" sz="11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br>
            <a:r>
              <a:rPr kumimoji="0" lang="en-US" sz="11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&amp; Scheduling</a:t>
            </a:r>
          </a:p>
        </p:txBody>
      </p:sp>
      <p:sp>
        <p:nvSpPr>
          <p:cNvPr id="64" name="Text Placeholder 15">
            <a:extLst>
              <a:ext uri="{FF2B5EF4-FFF2-40B4-BE49-F238E27FC236}">
                <a16:creationId xmlns:a16="http://schemas.microsoft.com/office/drawing/2014/main" id="{FF1A4AE7-7CE2-40F2-8F18-2C1AB347A0E2}"/>
              </a:ext>
            </a:extLst>
          </p:cNvPr>
          <p:cNvSpPr txBox="1">
            <a:spLocks/>
          </p:cNvSpPr>
          <p:nvPr/>
        </p:nvSpPr>
        <p:spPr>
          <a:xfrm>
            <a:off x="5097715" y="2499297"/>
            <a:ext cx="1360235" cy="624903"/>
          </a:xfrm>
          <a:prstGeom prst="rect">
            <a:avLst/>
          </a:prstGeom>
        </p:spPr>
        <p:txBody>
          <a:bodyPr anchor="t">
            <a:normAutofit/>
          </a:bodyPr>
          <a:lstStyle>
            <a:lvl1pPr marL="0" indent="0" algn="l" defTabSz="914400" rtl="0" eaLnBrk="1" latinLnBrk="0" hangingPunct="1">
              <a:lnSpc>
                <a:spcPts val="2460"/>
              </a:lnSpc>
              <a:spcBef>
                <a:spcPts val="1000"/>
              </a:spcBef>
              <a:buFont typeface="Arial"/>
              <a:buNone/>
              <a:defRPr sz="1800" kern="1200" spc="0" baseline="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D9424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D9424A"/>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D9424A"/>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D9424A"/>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000"/>
              </a:spcBef>
              <a:spcAft>
                <a:spcPts val="0"/>
              </a:spcAft>
              <a:buClrTx/>
              <a:buSzTx/>
              <a:buFont typeface="Arial"/>
              <a:buNone/>
              <a:tabLst/>
              <a:defRPr/>
            </a:pPr>
            <a:r>
              <a:rPr kumimoji="0" lang="en-US" sz="11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Patient Wellness</a:t>
            </a:r>
            <a:br>
              <a:rPr kumimoji="0" lang="en-US" sz="11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br>
            <a:r>
              <a:rPr kumimoji="0" lang="en-US" sz="11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Follow-Ups</a:t>
            </a:r>
          </a:p>
        </p:txBody>
      </p:sp>
      <p:sp>
        <p:nvSpPr>
          <p:cNvPr id="65" name="Text Placeholder 15">
            <a:extLst>
              <a:ext uri="{FF2B5EF4-FFF2-40B4-BE49-F238E27FC236}">
                <a16:creationId xmlns:a16="http://schemas.microsoft.com/office/drawing/2014/main" id="{499C4AA6-1BB8-4E02-A1AA-93A6177E3E39}"/>
              </a:ext>
            </a:extLst>
          </p:cNvPr>
          <p:cNvSpPr txBox="1">
            <a:spLocks/>
          </p:cNvSpPr>
          <p:nvPr/>
        </p:nvSpPr>
        <p:spPr>
          <a:xfrm>
            <a:off x="6682309" y="3529888"/>
            <a:ext cx="1840074" cy="624903"/>
          </a:xfrm>
          <a:prstGeom prst="rect">
            <a:avLst/>
          </a:prstGeom>
        </p:spPr>
        <p:txBody>
          <a:bodyPr anchor="t">
            <a:noAutofit/>
          </a:bodyPr>
          <a:lstStyle>
            <a:lvl1pPr marL="0" indent="0" algn="l" defTabSz="914400" rtl="0" eaLnBrk="1" latinLnBrk="0" hangingPunct="1">
              <a:lnSpc>
                <a:spcPts val="2460"/>
              </a:lnSpc>
              <a:spcBef>
                <a:spcPts val="1000"/>
              </a:spcBef>
              <a:buFont typeface="Arial"/>
              <a:buNone/>
              <a:defRPr sz="1800" kern="1200" spc="0" baseline="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D9424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D9424A"/>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D9424A"/>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D9424A"/>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000"/>
              </a:spcBef>
              <a:spcAft>
                <a:spcPts val="0"/>
              </a:spcAft>
              <a:buClrTx/>
              <a:buSzTx/>
              <a:buFont typeface="Arial"/>
              <a:buNone/>
              <a:tabLst/>
              <a:defRPr/>
            </a:pPr>
            <a:r>
              <a:rPr kumimoji="0" lang="en-US" sz="11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Support in Understanding your Plan’s Network</a:t>
            </a:r>
          </a:p>
        </p:txBody>
      </p:sp>
      <p:sp>
        <p:nvSpPr>
          <p:cNvPr id="66" name="Text Placeholder 15">
            <a:extLst>
              <a:ext uri="{FF2B5EF4-FFF2-40B4-BE49-F238E27FC236}">
                <a16:creationId xmlns:a16="http://schemas.microsoft.com/office/drawing/2014/main" id="{408DD1E8-9300-47C8-BB5A-53C239D0E955}"/>
              </a:ext>
            </a:extLst>
          </p:cNvPr>
          <p:cNvSpPr txBox="1">
            <a:spLocks/>
          </p:cNvSpPr>
          <p:nvPr/>
        </p:nvSpPr>
        <p:spPr>
          <a:xfrm>
            <a:off x="4876800" y="5418300"/>
            <a:ext cx="1733981" cy="624903"/>
          </a:xfrm>
          <a:prstGeom prst="rect">
            <a:avLst/>
          </a:prstGeom>
        </p:spPr>
        <p:txBody>
          <a:bodyPr anchor="t">
            <a:noAutofit/>
          </a:bodyPr>
          <a:lstStyle>
            <a:lvl1pPr marL="0" indent="0" algn="l" defTabSz="914400" rtl="0" eaLnBrk="1" latinLnBrk="0" hangingPunct="1">
              <a:lnSpc>
                <a:spcPts val="2460"/>
              </a:lnSpc>
              <a:spcBef>
                <a:spcPts val="1000"/>
              </a:spcBef>
              <a:buFont typeface="Arial"/>
              <a:buNone/>
              <a:defRPr sz="1800" kern="1200" spc="0" baseline="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D9424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D9424A"/>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D9424A"/>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D9424A"/>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000"/>
              </a:spcBef>
              <a:spcAft>
                <a:spcPts val="0"/>
              </a:spcAft>
              <a:buClrTx/>
              <a:buSzTx/>
              <a:buFont typeface="Arial"/>
              <a:buNone/>
              <a:tabLst/>
              <a:defRPr/>
            </a:pPr>
            <a:r>
              <a:rPr kumimoji="0" lang="en-US" sz="11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On-line Scheduling for most appointment types, call for sick care needs</a:t>
            </a:r>
          </a:p>
        </p:txBody>
      </p:sp>
      <p:sp>
        <p:nvSpPr>
          <p:cNvPr id="67" name="Text Placeholder 15">
            <a:extLst>
              <a:ext uri="{FF2B5EF4-FFF2-40B4-BE49-F238E27FC236}">
                <a16:creationId xmlns:a16="http://schemas.microsoft.com/office/drawing/2014/main" id="{40A6966D-3D3A-4D37-A534-C49B6B72F4C9}"/>
              </a:ext>
            </a:extLst>
          </p:cNvPr>
          <p:cNvSpPr txBox="1">
            <a:spLocks/>
          </p:cNvSpPr>
          <p:nvPr/>
        </p:nvSpPr>
        <p:spPr>
          <a:xfrm>
            <a:off x="6694326" y="4569892"/>
            <a:ext cx="1702152" cy="624903"/>
          </a:xfrm>
          <a:prstGeom prst="rect">
            <a:avLst/>
          </a:prstGeom>
        </p:spPr>
        <p:txBody>
          <a:bodyPr anchor="t">
            <a:normAutofit/>
          </a:bodyPr>
          <a:lstStyle>
            <a:lvl1pPr marL="0" indent="0" algn="l" defTabSz="914400" rtl="0" eaLnBrk="1" latinLnBrk="0" hangingPunct="1">
              <a:lnSpc>
                <a:spcPts val="2460"/>
              </a:lnSpc>
              <a:spcBef>
                <a:spcPts val="1000"/>
              </a:spcBef>
              <a:buFont typeface="Arial"/>
              <a:buNone/>
              <a:defRPr sz="1800" kern="1200" spc="0" baseline="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D9424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D9424A"/>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D9424A"/>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D9424A"/>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000"/>
              </a:spcBef>
              <a:spcAft>
                <a:spcPts val="0"/>
              </a:spcAft>
              <a:buClrTx/>
              <a:buSzTx/>
              <a:buFont typeface="Arial"/>
              <a:buNone/>
              <a:tabLst/>
              <a:defRPr/>
            </a:pPr>
            <a:r>
              <a:rPr kumimoji="0" lang="en-US" sz="11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Access to A Healthier You Platform</a:t>
            </a:r>
          </a:p>
        </p:txBody>
      </p:sp>
      <p:pic>
        <p:nvPicPr>
          <p:cNvPr id="35" name="Picture 34">
            <a:extLst>
              <a:ext uri="{FF2B5EF4-FFF2-40B4-BE49-F238E27FC236}">
                <a16:creationId xmlns:a16="http://schemas.microsoft.com/office/drawing/2014/main" id="{B37D748E-D2D6-5245-9C35-39CDD8DF96D1}"/>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230058" y="5267000"/>
            <a:ext cx="395722" cy="386278"/>
          </a:xfrm>
          <a:prstGeom prst="rect">
            <a:avLst/>
          </a:prstGeom>
        </p:spPr>
      </p:pic>
      <p:sp>
        <p:nvSpPr>
          <p:cNvPr id="4" name="Rectangle 3">
            <a:extLst>
              <a:ext uri="{FF2B5EF4-FFF2-40B4-BE49-F238E27FC236}">
                <a16:creationId xmlns:a16="http://schemas.microsoft.com/office/drawing/2014/main" id="{B54CEB67-819E-8A4B-98B1-D2E592818056}"/>
              </a:ext>
            </a:extLst>
          </p:cNvPr>
          <p:cNvSpPr/>
          <p:nvPr/>
        </p:nvSpPr>
        <p:spPr>
          <a:xfrm>
            <a:off x="6694326" y="5636604"/>
            <a:ext cx="1840074" cy="479940"/>
          </a:xfrm>
          <a:prstGeom prst="rect">
            <a:avLst/>
          </a:prstGeom>
        </p:spPr>
        <p:txBody>
          <a:bodyPr wrap="square">
            <a:spAutoFit/>
          </a:bodyPr>
          <a:lstStyle/>
          <a:p>
            <a:pPr marL="0" marR="0" lvl="0" indent="0" algn="ctr" defTabSz="914400" rtl="0" eaLnBrk="1" fontAlgn="auto" latinLnBrk="0" hangingPunct="1">
              <a:lnSpc>
                <a:spcPct val="120000"/>
              </a:lnSpc>
              <a:spcBef>
                <a:spcPts val="1000"/>
              </a:spcBef>
              <a:spcAft>
                <a:spcPts val="0"/>
              </a:spcAft>
              <a:buClrTx/>
              <a:buSzTx/>
              <a:buFontTx/>
              <a:buNone/>
              <a:tabLst/>
              <a:defRPr/>
            </a:pPr>
            <a:r>
              <a:rPr kumimoji="0" lang="en-US" sz="11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Virtual Care and Online Communications</a:t>
            </a:r>
          </a:p>
        </p:txBody>
      </p:sp>
      <p:pic>
        <p:nvPicPr>
          <p:cNvPr id="38" name="Picture 37">
            <a:extLst>
              <a:ext uri="{FF2B5EF4-FFF2-40B4-BE49-F238E27FC236}">
                <a16:creationId xmlns:a16="http://schemas.microsoft.com/office/drawing/2014/main" id="{EF972508-5389-BA4E-BD52-4B31312DC27C}"/>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rot="18971075">
            <a:off x="1393302" y="5181275"/>
            <a:ext cx="405510" cy="405510"/>
          </a:xfrm>
          <a:prstGeom prst="rect">
            <a:avLst/>
          </a:prstGeom>
        </p:spPr>
      </p:pic>
      <p:sp>
        <p:nvSpPr>
          <p:cNvPr id="5" name="Rectangle 4">
            <a:extLst>
              <a:ext uri="{FF2B5EF4-FFF2-40B4-BE49-F238E27FC236}">
                <a16:creationId xmlns:a16="http://schemas.microsoft.com/office/drawing/2014/main" id="{2AE25CAB-7356-C149-9C5B-280938BAC927}"/>
              </a:ext>
            </a:extLst>
          </p:cNvPr>
          <p:cNvSpPr/>
          <p:nvPr/>
        </p:nvSpPr>
        <p:spPr>
          <a:xfrm>
            <a:off x="800200" y="5631845"/>
            <a:ext cx="1679031" cy="479940"/>
          </a:xfrm>
          <a:prstGeom prst="rect">
            <a:avLst/>
          </a:prstGeom>
        </p:spPr>
        <p:txBody>
          <a:bodyPr wrap="square">
            <a:spAutoFit/>
          </a:bodyPr>
          <a:lstStyle/>
          <a:p>
            <a:pPr marL="0" marR="0" lvl="0" indent="0" algn="ctr" defTabSz="914400" rtl="0" eaLnBrk="1" fontAlgn="auto" latinLnBrk="0" hangingPunct="1">
              <a:lnSpc>
                <a:spcPct val="120000"/>
              </a:lnSpc>
              <a:spcBef>
                <a:spcPts val="1000"/>
              </a:spcBef>
              <a:spcAft>
                <a:spcPts val="0"/>
              </a:spcAft>
              <a:buClrTx/>
              <a:buSzTx/>
              <a:buFontTx/>
              <a:buNone/>
              <a:tabLst/>
              <a:defRPr/>
            </a:pPr>
            <a:r>
              <a:rPr kumimoji="0" lang="en-US" sz="11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Patient Wellness Follow-ups</a:t>
            </a:r>
          </a:p>
        </p:txBody>
      </p:sp>
      <p:pic>
        <p:nvPicPr>
          <p:cNvPr id="70" name="Picture 69">
            <a:extLst>
              <a:ext uri="{FF2B5EF4-FFF2-40B4-BE49-F238E27FC236}">
                <a16:creationId xmlns:a16="http://schemas.microsoft.com/office/drawing/2014/main" id="{B3AC2B31-7672-2B44-80C6-68A2B273496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96805" y="5179278"/>
            <a:ext cx="412750" cy="412750"/>
          </a:xfrm>
          <a:prstGeom prst="rect">
            <a:avLst/>
          </a:prstGeom>
        </p:spPr>
      </p:pic>
      <p:sp>
        <p:nvSpPr>
          <p:cNvPr id="7" name="Rectangle 6">
            <a:extLst>
              <a:ext uri="{FF2B5EF4-FFF2-40B4-BE49-F238E27FC236}">
                <a16:creationId xmlns:a16="http://schemas.microsoft.com/office/drawing/2014/main" id="{89AE7D23-F3DB-3B4C-A86A-10B7C15ABB8D}"/>
              </a:ext>
            </a:extLst>
          </p:cNvPr>
          <p:cNvSpPr/>
          <p:nvPr/>
        </p:nvSpPr>
        <p:spPr>
          <a:xfrm>
            <a:off x="2126292" y="5636604"/>
            <a:ext cx="1860331" cy="276807"/>
          </a:xfrm>
          <a:prstGeom prst="rect">
            <a:avLst/>
          </a:prstGeom>
        </p:spPr>
        <p:txBody>
          <a:bodyPr wrap="square">
            <a:spAutoFit/>
          </a:bodyPr>
          <a:lstStyle/>
          <a:p>
            <a:pPr marL="0" marR="0" lvl="0" indent="0" algn="ctr" defTabSz="914400" rtl="0" eaLnBrk="1" fontAlgn="auto" latinLnBrk="0" hangingPunct="1">
              <a:lnSpc>
                <a:spcPct val="120000"/>
              </a:lnSpc>
              <a:spcBef>
                <a:spcPts val="1000"/>
              </a:spcBef>
              <a:spcAft>
                <a:spcPts val="0"/>
              </a:spcAft>
              <a:buClrTx/>
              <a:buSzTx/>
              <a:buFontTx/>
              <a:buNone/>
              <a:tabLst/>
              <a:defRPr/>
            </a:pPr>
            <a:r>
              <a:rPr kumimoji="0" lang="en-US" sz="11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Health Coaches On-Site</a:t>
            </a:r>
          </a:p>
        </p:txBody>
      </p:sp>
      <p:pic>
        <p:nvPicPr>
          <p:cNvPr id="71" name="Picture 70">
            <a:extLst>
              <a:ext uri="{FF2B5EF4-FFF2-40B4-BE49-F238E27FC236}">
                <a16:creationId xmlns:a16="http://schemas.microsoft.com/office/drawing/2014/main" id="{11BC04A8-DF37-0E46-8A5B-33DEE83F35E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48118" y="4953000"/>
            <a:ext cx="412750" cy="437647"/>
          </a:xfrm>
          <a:prstGeom prst="rect">
            <a:avLst/>
          </a:prstGeom>
        </p:spPr>
      </p:pic>
      <p:sp>
        <p:nvSpPr>
          <p:cNvPr id="8" name="Rectangle 7">
            <a:extLst>
              <a:ext uri="{FF2B5EF4-FFF2-40B4-BE49-F238E27FC236}">
                <a16:creationId xmlns:a16="http://schemas.microsoft.com/office/drawing/2014/main" id="{12BCAFB5-00B8-FC48-B423-275FDBC38B0D}"/>
              </a:ext>
            </a:extLst>
          </p:cNvPr>
          <p:cNvSpPr/>
          <p:nvPr/>
        </p:nvSpPr>
        <p:spPr>
          <a:xfrm>
            <a:off x="4971114" y="3887800"/>
            <a:ext cx="1560045" cy="43088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Extended Full-Service Hours</a:t>
            </a:r>
            <a:endParaRPr kumimoji="0" lang="en-US" sz="11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06169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85628" y="2379880"/>
            <a:ext cx="3150633" cy="3039750"/>
          </a:xfrm>
          <a:prstGeom prst="rect">
            <a:avLst/>
          </a:prstGeom>
          <a:blipFill>
            <a:blip r:embed="rId3" cstate="print"/>
            <a:stretch>
              <a:fillRect/>
            </a:stretch>
          </a:blipFill>
        </p:spPr>
        <p:txBody>
          <a:bodyPr wrap="square" lIns="0" tIns="0" rIns="0" bIns="0" rtlCol="0"/>
          <a:lstStyle/>
          <a:p>
            <a:endParaRPr sz="1350"/>
          </a:p>
        </p:txBody>
      </p:sp>
      <p:sp>
        <p:nvSpPr>
          <p:cNvPr id="14" name="object 14"/>
          <p:cNvSpPr txBox="1"/>
          <p:nvPr/>
        </p:nvSpPr>
        <p:spPr>
          <a:xfrm>
            <a:off x="568631" y="2276512"/>
            <a:ext cx="1914635" cy="215444"/>
          </a:xfrm>
          <a:prstGeom prst="rect">
            <a:avLst/>
          </a:prstGeom>
        </p:spPr>
        <p:txBody>
          <a:bodyPr vert="horz" wrap="square" lIns="0" tIns="0" rIns="0" bIns="0" rtlCol="0">
            <a:spAutoFit/>
          </a:bodyPr>
          <a:lstStyle/>
          <a:p>
            <a:pPr marL="9525"/>
            <a:r>
              <a:rPr sz="1400" b="1" spc="-34" dirty="0">
                <a:solidFill>
                  <a:srgbClr val="0D6E88"/>
                </a:solidFill>
                <a:latin typeface="Tahoma"/>
                <a:cs typeface="Tahoma"/>
              </a:rPr>
              <a:t>CROSSRO</a:t>
            </a:r>
            <a:r>
              <a:rPr sz="1400" b="1" spc="-38" dirty="0">
                <a:solidFill>
                  <a:srgbClr val="0D6E88"/>
                </a:solidFill>
                <a:latin typeface="Tahoma"/>
                <a:cs typeface="Tahoma"/>
              </a:rPr>
              <a:t>ADS</a:t>
            </a:r>
            <a:endParaRPr sz="1400" dirty="0">
              <a:latin typeface="Tahoma"/>
              <a:cs typeface="Tahoma"/>
            </a:endParaRPr>
          </a:p>
        </p:txBody>
      </p:sp>
      <p:sp>
        <p:nvSpPr>
          <p:cNvPr id="15" name="object 15"/>
          <p:cNvSpPr txBox="1"/>
          <p:nvPr/>
        </p:nvSpPr>
        <p:spPr>
          <a:xfrm>
            <a:off x="577340" y="2567963"/>
            <a:ext cx="2201776" cy="215444"/>
          </a:xfrm>
          <a:prstGeom prst="rect">
            <a:avLst/>
          </a:prstGeom>
        </p:spPr>
        <p:txBody>
          <a:bodyPr vert="horz" wrap="square" lIns="0" tIns="0" rIns="0" bIns="0" rtlCol="0">
            <a:spAutoFit/>
          </a:bodyPr>
          <a:lstStyle/>
          <a:p>
            <a:pPr marL="9525"/>
            <a:r>
              <a:rPr sz="1400" b="1" spc="-34" dirty="0">
                <a:solidFill>
                  <a:srgbClr val="0D6E88"/>
                </a:solidFill>
                <a:latin typeface="Tahoma"/>
                <a:cs typeface="Tahoma"/>
              </a:rPr>
              <a:t>INDEPENDENC</a:t>
            </a:r>
            <a:r>
              <a:rPr sz="1400" b="1" spc="-41" dirty="0">
                <a:solidFill>
                  <a:srgbClr val="0D6E88"/>
                </a:solidFill>
                <a:latin typeface="Tahoma"/>
                <a:cs typeface="Tahoma"/>
              </a:rPr>
              <a:t>E</a:t>
            </a:r>
            <a:endParaRPr sz="1400" dirty="0">
              <a:latin typeface="Tahoma"/>
              <a:cs typeface="Tahoma"/>
            </a:endParaRPr>
          </a:p>
        </p:txBody>
      </p:sp>
      <p:sp>
        <p:nvSpPr>
          <p:cNvPr id="16" name="object 16"/>
          <p:cNvSpPr txBox="1"/>
          <p:nvPr/>
        </p:nvSpPr>
        <p:spPr>
          <a:xfrm>
            <a:off x="609600" y="2851784"/>
            <a:ext cx="1937888" cy="215444"/>
          </a:xfrm>
          <a:prstGeom prst="rect">
            <a:avLst/>
          </a:prstGeom>
        </p:spPr>
        <p:txBody>
          <a:bodyPr vert="horz" wrap="square" lIns="0" tIns="0" rIns="0" bIns="0" rtlCol="0">
            <a:spAutoFit/>
          </a:bodyPr>
          <a:lstStyle/>
          <a:p>
            <a:pPr marL="9525"/>
            <a:r>
              <a:rPr sz="1400" b="1" spc="-34" dirty="0">
                <a:solidFill>
                  <a:srgbClr val="0D6E88"/>
                </a:solidFill>
                <a:latin typeface="Tahoma" panose="020B0604030504040204" pitchFamily="34" charset="0"/>
                <a:ea typeface="Tahoma" panose="020B0604030504040204" pitchFamily="34" charset="0"/>
                <a:cs typeface="Tahoma" panose="020B0604030504040204" pitchFamily="34" charset="0"/>
              </a:rPr>
              <a:t>LEE’S</a:t>
            </a:r>
            <a:r>
              <a:rPr sz="1400" b="1" spc="-83" dirty="0">
                <a:solidFill>
                  <a:srgbClr val="0D6E88"/>
                </a:solidFill>
                <a:latin typeface="Tahoma" panose="020B0604030504040204" pitchFamily="34" charset="0"/>
                <a:ea typeface="Tahoma" panose="020B0604030504040204" pitchFamily="34" charset="0"/>
                <a:cs typeface="Tahoma" panose="020B0604030504040204" pitchFamily="34" charset="0"/>
              </a:rPr>
              <a:t> </a:t>
            </a:r>
            <a:r>
              <a:rPr sz="1400" b="1" spc="4" dirty="0">
                <a:solidFill>
                  <a:srgbClr val="0D6E88"/>
                </a:solidFill>
                <a:latin typeface="Tahoma" panose="020B0604030504040204" pitchFamily="34" charset="0"/>
                <a:ea typeface="Tahoma" panose="020B0604030504040204" pitchFamily="34" charset="0"/>
                <a:cs typeface="Tahoma" panose="020B0604030504040204" pitchFamily="34" charset="0"/>
              </a:rPr>
              <a:t>SUM</a:t>
            </a:r>
            <a:r>
              <a:rPr sz="1400" b="1" spc="-26" dirty="0">
                <a:solidFill>
                  <a:srgbClr val="0D6E88"/>
                </a:solidFill>
                <a:latin typeface="Tahoma" panose="020B0604030504040204" pitchFamily="34" charset="0"/>
                <a:ea typeface="Tahoma" panose="020B0604030504040204" pitchFamily="34" charset="0"/>
                <a:cs typeface="Tahoma" panose="020B0604030504040204" pitchFamily="34" charset="0"/>
              </a:rPr>
              <a:t>MIT</a:t>
            </a:r>
            <a:endParaRPr sz="1400" dirty="0">
              <a:latin typeface="Tahoma" panose="020B0604030504040204" pitchFamily="34" charset="0"/>
              <a:ea typeface="Tahoma" panose="020B0604030504040204" pitchFamily="34" charset="0"/>
              <a:cs typeface="Tahoma" panose="020B0604030504040204" pitchFamily="34" charset="0"/>
            </a:endParaRPr>
          </a:p>
        </p:txBody>
      </p:sp>
      <p:sp>
        <p:nvSpPr>
          <p:cNvPr id="17" name="object 17"/>
          <p:cNvSpPr txBox="1"/>
          <p:nvPr/>
        </p:nvSpPr>
        <p:spPr>
          <a:xfrm>
            <a:off x="2404769" y="2280165"/>
            <a:ext cx="1155526" cy="215444"/>
          </a:xfrm>
          <a:prstGeom prst="rect">
            <a:avLst/>
          </a:prstGeom>
        </p:spPr>
        <p:txBody>
          <a:bodyPr vert="horz" wrap="square" lIns="0" tIns="0" rIns="0" bIns="0" rtlCol="0">
            <a:spAutoFit/>
          </a:bodyPr>
          <a:lstStyle/>
          <a:p>
            <a:pPr marL="9525"/>
            <a:r>
              <a:rPr sz="1400" b="1" spc="-53" dirty="0">
                <a:solidFill>
                  <a:srgbClr val="0D6E88"/>
                </a:solidFill>
                <a:latin typeface="Tahoma"/>
                <a:cs typeface="Tahoma"/>
              </a:rPr>
              <a:t>LIBERTY</a:t>
            </a:r>
            <a:endParaRPr sz="1400" dirty="0">
              <a:latin typeface="Tahoma"/>
              <a:cs typeface="Tahoma"/>
            </a:endParaRPr>
          </a:p>
        </p:txBody>
      </p:sp>
      <p:sp>
        <p:nvSpPr>
          <p:cNvPr id="18" name="object 18"/>
          <p:cNvSpPr txBox="1"/>
          <p:nvPr/>
        </p:nvSpPr>
        <p:spPr>
          <a:xfrm>
            <a:off x="2401283" y="2554393"/>
            <a:ext cx="1159012" cy="215444"/>
          </a:xfrm>
          <a:prstGeom prst="rect">
            <a:avLst/>
          </a:prstGeom>
        </p:spPr>
        <p:txBody>
          <a:bodyPr vert="horz" wrap="square" lIns="0" tIns="0" rIns="0" bIns="0" rtlCol="0">
            <a:spAutoFit/>
          </a:bodyPr>
          <a:lstStyle/>
          <a:p>
            <a:pPr marL="9525"/>
            <a:r>
              <a:rPr sz="1400" b="1" spc="-8" dirty="0">
                <a:solidFill>
                  <a:srgbClr val="0D6E88"/>
                </a:solidFill>
                <a:latin typeface="Tahoma"/>
                <a:cs typeface="Tahoma"/>
              </a:rPr>
              <a:t>O</a:t>
            </a:r>
            <a:r>
              <a:rPr sz="1400" b="1" spc="-11" dirty="0">
                <a:solidFill>
                  <a:srgbClr val="0D6E88"/>
                </a:solidFill>
                <a:latin typeface="Tahoma"/>
                <a:cs typeface="Tahoma"/>
              </a:rPr>
              <a:t>L</a:t>
            </a:r>
            <a:r>
              <a:rPr sz="1400" b="1" spc="-8" dirty="0">
                <a:solidFill>
                  <a:srgbClr val="0D6E88"/>
                </a:solidFill>
                <a:latin typeface="Tahoma"/>
                <a:cs typeface="Tahoma"/>
              </a:rPr>
              <a:t>ATHE</a:t>
            </a:r>
            <a:endParaRPr sz="1400" dirty="0">
              <a:latin typeface="Tahoma"/>
              <a:cs typeface="Tahoma"/>
            </a:endParaRPr>
          </a:p>
        </p:txBody>
      </p:sp>
      <p:sp>
        <p:nvSpPr>
          <p:cNvPr id="19" name="object 19"/>
          <p:cNvSpPr txBox="1"/>
          <p:nvPr/>
        </p:nvSpPr>
        <p:spPr>
          <a:xfrm>
            <a:off x="2393948" y="2827100"/>
            <a:ext cx="1695602" cy="215444"/>
          </a:xfrm>
          <a:prstGeom prst="rect">
            <a:avLst/>
          </a:prstGeom>
        </p:spPr>
        <p:txBody>
          <a:bodyPr vert="horz" wrap="square" lIns="0" tIns="0" rIns="0" bIns="0" rtlCol="0">
            <a:spAutoFit/>
          </a:bodyPr>
          <a:lstStyle/>
          <a:p>
            <a:pPr marL="9525"/>
            <a:r>
              <a:rPr sz="1400" b="1" spc="26" dirty="0">
                <a:solidFill>
                  <a:srgbClr val="0D6E88"/>
                </a:solidFill>
                <a:latin typeface="Tahoma"/>
                <a:cs typeface="Tahoma"/>
              </a:rPr>
              <a:t>O</a:t>
            </a:r>
            <a:r>
              <a:rPr sz="1400" b="1" spc="19" dirty="0">
                <a:solidFill>
                  <a:srgbClr val="0D6E88"/>
                </a:solidFill>
                <a:latin typeface="Tahoma"/>
                <a:cs typeface="Tahoma"/>
              </a:rPr>
              <a:t>V</a:t>
            </a:r>
            <a:r>
              <a:rPr sz="1400" b="1" spc="-38" dirty="0">
                <a:solidFill>
                  <a:srgbClr val="0D6E88"/>
                </a:solidFill>
                <a:latin typeface="Tahoma"/>
                <a:cs typeface="Tahoma"/>
              </a:rPr>
              <a:t>ERL</a:t>
            </a:r>
            <a:r>
              <a:rPr sz="1400" b="1" spc="-41" dirty="0">
                <a:solidFill>
                  <a:srgbClr val="0D6E88"/>
                </a:solidFill>
                <a:latin typeface="Tahoma"/>
                <a:cs typeface="Tahoma"/>
              </a:rPr>
              <a:t>A</a:t>
            </a:r>
            <a:r>
              <a:rPr sz="1400" b="1" dirty="0">
                <a:solidFill>
                  <a:srgbClr val="0D6E88"/>
                </a:solidFill>
                <a:latin typeface="Tahoma"/>
                <a:cs typeface="Tahoma"/>
              </a:rPr>
              <a:t>ND</a:t>
            </a:r>
            <a:r>
              <a:rPr sz="1400" b="1" spc="-60" dirty="0">
                <a:solidFill>
                  <a:srgbClr val="0D6E88"/>
                </a:solidFill>
                <a:latin typeface="Tahoma"/>
                <a:cs typeface="Tahoma"/>
              </a:rPr>
              <a:t> </a:t>
            </a:r>
            <a:r>
              <a:rPr sz="1400" b="1" spc="-8" dirty="0">
                <a:solidFill>
                  <a:srgbClr val="0D6E88"/>
                </a:solidFill>
                <a:latin typeface="Tahoma"/>
                <a:cs typeface="Tahoma"/>
              </a:rPr>
              <a:t>P</a:t>
            </a:r>
            <a:r>
              <a:rPr sz="1400" b="1" spc="-11" dirty="0">
                <a:solidFill>
                  <a:srgbClr val="0D6E88"/>
                </a:solidFill>
                <a:latin typeface="Tahoma"/>
                <a:cs typeface="Tahoma"/>
              </a:rPr>
              <a:t>A</a:t>
            </a:r>
            <a:r>
              <a:rPr sz="1400" b="1" spc="-41" dirty="0">
                <a:solidFill>
                  <a:srgbClr val="0D6E88"/>
                </a:solidFill>
                <a:latin typeface="Tahoma"/>
                <a:cs typeface="Tahoma"/>
              </a:rPr>
              <a:t>RK</a:t>
            </a:r>
            <a:endParaRPr sz="1400" dirty="0">
              <a:latin typeface="Tahoma"/>
              <a:cs typeface="Tahoma"/>
            </a:endParaRPr>
          </a:p>
        </p:txBody>
      </p:sp>
      <p:sp>
        <p:nvSpPr>
          <p:cNvPr id="20" name="object 20"/>
          <p:cNvSpPr txBox="1"/>
          <p:nvPr/>
        </p:nvSpPr>
        <p:spPr>
          <a:xfrm>
            <a:off x="4140201" y="2284937"/>
            <a:ext cx="1443826" cy="215444"/>
          </a:xfrm>
          <a:prstGeom prst="rect">
            <a:avLst/>
          </a:prstGeom>
        </p:spPr>
        <p:txBody>
          <a:bodyPr vert="horz" wrap="square" lIns="0" tIns="0" rIns="0" bIns="0" rtlCol="0">
            <a:spAutoFit/>
          </a:bodyPr>
          <a:lstStyle/>
          <a:p>
            <a:pPr marL="9525"/>
            <a:r>
              <a:rPr sz="1400" b="1" spc="-23" dirty="0">
                <a:solidFill>
                  <a:srgbClr val="0D6E88"/>
                </a:solidFill>
                <a:latin typeface="Tahoma"/>
                <a:cs typeface="Tahoma"/>
              </a:rPr>
              <a:t>SHAWNEE</a:t>
            </a:r>
            <a:endParaRPr sz="1400" dirty="0">
              <a:latin typeface="Tahoma"/>
              <a:cs typeface="Tahoma"/>
            </a:endParaRPr>
          </a:p>
        </p:txBody>
      </p:sp>
      <p:sp>
        <p:nvSpPr>
          <p:cNvPr id="21" name="object 21"/>
          <p:cNvSpPr txBox="1"/>
          <p:nvPr/>
        </p:nvSpPr>
        <p:spPr>
          <a:xfrm>
            <a:off x="4140201" y="2556102"/>
            <a:ext cx="2438925" cy="215444"/>
          </a:xfrm>
          <a:prstGeom prst="rect">
            <a:avLst/>
          </a:prstGeom>
        </p:spPr>
        <p:txBody>
          <a:bodyPr vert="horz" wrap="square" lIns="0" tIns="0" rIns="0" bIns="0" rtlCol="0">
            <a:spAutoFit/>
          </a:bodyPr>
          <a:lstStyle/>
          <a:p>
            <a:pPr marL="9525"/>
            <a:r>
              <a:rPr sz="1400" b="1" spc="-90" dirty="0">
                <a:solidFill>
                  <a:srgbClr val="0D6E88"/>
                </a:solidFill>
                <a:latin typeface="Tahoma"/>
                <a:cs typeface="Tahoma"/>
              </a:rPr>
              <a:t>TI</a:t>
            </a:r>
            <a:r>
              <a:rPr sz="1400" b="1" spc="-8" dirty="0">
                <a:solidFill>
                  <a:srgbClr val="0D6E88"/>
                </a:solidFill>
                <a:latin typeface="Tahoma"/>
                <a:cs typeface="Tahoma"/>
              </a:rPr>
              <a:t>FF</a:t>
            </a:r>
            <a:r>
              <a:rPr sz="1400" b="1" spc="-11" dirty="0">
                <a:solidFill>
                  <a:srgbClr val="0D6E88"/>
                </a:solidFill>
                <a:latin typeface="Tahoma"/>
                <a:cs typeface="Tahoma"/>
              </a:rPr>
              <a:t>A</a:t>
            </a:r>
            <a:r>
              <a:rPr sz="1400" b="1" spc="-8" dirty="0">
                <a:solidFill>
                  <a:srgbClr val="0D6E88"/>
                </a:solidFill>
                <a:latin typeface="Tahoma"/>
                <a:cs typeface="Tahoma"/>
              </a:rPr>
              <a:t>NY</a:t>
            </a:r>
            <a:r>
              <a:rPr sz="1400" b="1" spc="-64" dirty="0">
                <a:solidFill>
                  <a:srgbClr val="0D6E88"/>
                </a:solidFill>
                <a:latin typeface="Tahoma"/>
                <a:cs typeface="Tahoma"/>
              </a:rPr>
              <a:t> </a:t>
            </a:r>
            <a:r>
              <a:rPr sz="1400" b="1" spc="-53" dirty="0">
                <a:solidFill>
                  <a:srgbClr val="0D6E88"/>
                </a:solidFill>
                <a:latin typeface="Tahoma"/>
                <a:cs typeface="Tahoma"/>
              </a:rPr>
              <a:t>S</a:t>
            </a:r>
            <a:r>
              <a:rPr sz="1400" b="1" spc="-60" dirty="0">
                <a:solidFill>
                  <a:srgbClr val="0D6E88"/>
                </a:solidFill>
                <a:latin typeface="Tahoma"/>
                <a:cs typeface="Tahoma"/>
              </a:rPr>
              <a:t>P</a:t>
            </a:r>
            <a:r>
              <a:rPr sz="1400" b="1" spc="-79" dirty="0">
                <a:solidFill>
                  <a:srgbClr val="0D6E88"/>
                </a:solidFill>
                <a:latin typeface="Tahoma"/>
                <a:cs typeface="Tahoma"/>
              </a:rPr>
              <a:t>RIN</a:t>
            </a:r>
            <a:r>
              <a:rPr sz="1400" b="1" spc="-53" dirty="0">
                <a:solidFill>
                  <a:srgbClr val="0D6E88"/>
                </a:solidFill>
                <a:latin typeface="Tahoma"/>
                <a:cs typeface="Tahoma"/>
              </a:rPr>
              <a:t>GS</a:t>
            </a:r>
            <a:endParaRPr sz="1400" dirty="0">
              <a:latin typeface="Tahoma"/>
              <a:cs typeface="Tahoma"/>
            </a:endParaRPr>
          </a:p>
        </p:txBody>
      </p:sp>
      <p:sp>
        <p:nvSpPr>
          <p:cNvPr id="22" name="object 22"/>
          <p:cNvSpPr txBox="1"/>
          <p:nvPr/>
        </p:nvSpPr>
        <p:spPr>
          <a:xfrm>
            <a:off x="4146421" y="2822602"/>
            <a:ext cx="1873947" cy="215444"/>
          </a:xfrm>
          <a:prstGeom prst="rect">
            <a:avLst/>
          </a:prstGeom>
        </p:spPr>
        <p:txBody>
          <a:bodyPr vert="horz" wrap="square" lIns="0" tIns="0" rIns="0" bIns="0" rtlCol="0">
            <a:spAutoFit/>
          </a:bodyPr>
          <a:lstStyle/>
          <a:p>
            <a:pPr marL="9525"/>
            <a:r>
              <a:rPr sz="1400" b="1" spc="8" dirty="0">
                <a:solidFill>
                  <a:srgbClr val="0D6E88"/>
                </a:solidFill>
                <a:latin typeface="Tahoma"/>
                <a:cs typeface="Tahoma"/>
              </a:rPr>
              <a:t>WY</a:t>
            </a:r>
            <a:r>
              <a:rPr sz="1400" b="1" spc="11" dirty="0">
                <a:solidFill>
                  <a:srgbClr val="0D6E88"/>
                </a:solidFill>
                <a:latin typeface="Tahoma"/>
                <a:cs typeface="Tahoma"/>
              </a:rPr>
              <a:t>AND</a:t>
            </a:r>
            <a:r>
              <a:rPr sz="1400" b="1" spc="8" dirty="0">
                <a:solidFill>
                  <a:srgbClr val="0D6E88"/>
                </a:solidFill>
                <a:latin typeface="Tahoma"/>
                <a:cs typeface="Tahoma"/>
              </a:rPr>
              <a:t>O</a:t>
            </a:r>
            <a:r>
              <a:rPr sz="1400" b="1" spc="-23" dirty="0">
                <a:solidFill>
                  <a:srgbClr val="0D6E88"/>
                </a:solidFill>
                <a:latin typeface="Tahoma"/>
                <a:cs typeface="Tahoma"/>
              </a:rPr>
              <a:t>TTE</a:t>
            </a:r>
            <a:endParaRPr sz="1400" dirty="0">
              <a:latin typeface="Tahoma"/>
              <a:cs typeface="Tahoma"/>
            </a:endParaRPr>
          </a:p>
        </p:txBody>
      </p:sp>
      <p:sp>
        <p:nvSpPr>
          <p:cNvPr id="23" name="object 23"/>
          <p:cNvSpPr txBox="1"/>
          <p:nvPr/>
        </p:nvSpPr>
        <p:spPr>
          <a:xfrm>
            <a:off x="1161430" y="5647818"/>
            <a:ext cx="4101941" cy="207749"/>
          </a:xfrm>
          <a:prstGeom prst="rect">
            <a:avLst/>
          </a:prstGeom>
          <a:solidFill>
            <a:srgbClr val="0D6E88"/>
          </a:solidFill>
        </p:spPr>
        <p:txBody>
          <a:bodyPr vert="horz" wrap="square" lIns="0" tIns="0" rIns="0" bIns="0" rtlCol="0">
            <a:spAutoFit/>
          </a:bodyPr>
          <a:lstStyle/>
          <a:p>
            <a:pPr marL="279083" indent="-202883">
              <a:buClr>
                <a:srgbClr val="0085C9"/>
              </a:buClr>
              <a:buSzPct val="119444"/>
              <a:buFont typeface="Arial"/>
              <a:buChar char="•"/>
              <a:tabLst>
                <a:tab pos="279083" algn="l"/>
              </a:tabLst>
            </a:pPr>
            <a:r>
              <a:rPr sz="1350" spc="-8" dirty="0">
                <a:solidFill>
                  <a:srgbClr val="FFFFFF"/>
                </a:solidFill>
                <a:latin typeface="Tahoma"/>
                <a:cs typeface="Tahoma"/>
              </a:rPr>
              <a:t>Take</a:t>
            </a:r>
            <a:r>
              <a:rPr sz="1350" spc="-79" dirty="0">
                <a:solidFill>
                  <a:srgbClr val="FFFFFF"/>
                </a:solidFill>
                <a:latin typeface="Tahoma"/>
                <a:cs typeface="Tahoma"/>
              </a:rPr>
              <a:t> </a:t>
            </a:r>
            <a:r>
              <a:rPr sz="1350" spc="-45" dirty="0">
                <a:solidFill>
                  <a:srgbClr val="FFFFFF"/>
                </a:solidFill>
                <a:latin typeface="Tahoma"/>
                <a:cs typeface="Tahoma"/>
              </a:rPr>
              <a:t>a</a:t>
            </a:r>
            <a:r>
              <a:rPr sz="1350" spc="-75" dirty="0">
                <a:solidFill>
                  <a:srgbClr val="FFFFFF"/>
                </a:solidFill>
                <a:latin typeface="Tahoma"/>
                <a:cs typeface="Tahoma"/>
              </a:rPr>
              <a:t> </a:t>
            </a:r>
            <a:r>
              <a:rPr sz="1350" spc="15" dirty="0">
                <a:solidFill>
                  <a:srgbClr val="FFFFFF"/>
                </a:solidFill>
                <a:latin typeface="Tahoma"/>
                <a:cs typeface="Tahoma"/>
              </a:rPr>
              <a:t>Virtual</a:t>
            </a:r>
            <a:r>
              <a:rPr sz="1350" spc="-79" dirty="0">
                <a:solidFill>
                  <a:srgbClr val="FFFFFF"/>
                </a:solidFill>
                <a:latin typeface="Tahoma"/>
                <a:cs typeface="Tahoma"/>
              </a:rPr>
              <a:t> </a:t>
            </a:r>
            <a:r>
              <a:rPr sz="1350" spc="8" dirty="0">
                <a:solidFill>
                  <a:srgbClr val="FFFFFF"/>
                </a:solidFill>
                <a:latin typeface="Tahoma"/>
                <a:cs typeface="Tahoma"/>
              </a:rPr>
              <a:t>To</a:t>
            </a:r>
            <a:r>
              <a:rPr sz="1350" dirty="0">
                <a:solidFill>
                  <a:srgbClr val="FFFFFF"/>
                </a:solidFill>
                <a:latin typeface="Tahoma"/>
                <a:cs typeface="Tahoma"/>
              </a:rPr>
              <a:t>u</a:t>
            </a:r>
            <a:r>
              <a:rPr sz="1350" spc="4" dirty="0">
                <a:solidFill>
                  <a:srgbClr val="FFFFFF"/>
                </a:solidFill>
                <a:latin typeface="Tahoma"/>
                <a:cs typeface="Tahoma"/>
              </a:rPr>
              <a:t>r</a:t>
            </a:r>
            <a:r>
              <a:rPr sz="1350" spc="-79" dirty="0">
                <a:solidFill>
                  <a:srgbClr val="FFFFFF"/>
                </a:solidFill>
                <a:latin typeface="Tahoma"/>
                <a:cs typeface="Tahoma"/>
              </a:rPr>
              <a:t> </a:t>
            </a:r>
            <a:r>
              <a:rPr sz="1350" spc="-8" dirty="0">
                <a:solidFill>
                  <a:srgbClr val="FFFFFF"/>
                </a:solidFill>
                <a:latin typeface="Tahoma"/>
                <a:cs typeface="Tahoma"/>
              </a:rPr>
              <a:t>at</a:t>
            </a:r>
            <a:r>
              <a:rPr sz="1350" spc="-71" dirty="0">
                <a:solidFill>
                  <a:srgbClr val="FFFFFF"/>
                </a:solidFill>
                <a:latin typeface="Tahoma"/>
                <a:cs typeface="Tahoma"/>
              </a:rPr>
              <a:t> </a:t>
            </a:r>
            <a:r>
              <a:rPr sz="1350" dirty="0">
                <a:solidFill>
                  <a:srgbClr val="FFFFFF"/>
                </a:solidFill>
                <a:latin typeface="Tahoma"/>
                <a:cs typeface="Tahoma"/>
              </a:rPr>
              <a:t>SpiraC</a:t>
            </a:r>
            <a:r>
              <a:rPr sz="1350" spc="-8" dirty="0">
                <a:solidFill>
                  <a:srgbClr val="FFFFFF"/>
                </a:solidFill>
                <a:latin typeface="Tahoma"/>
                <a:cs typeface="Tahoma"/>
              </a:rPr>
              <a:t>a</a:t>
            </a:r>
            <a:r>
              <a:rPr sz="1350" spc="11" dirty="0">
                <a:solidFill>
                  <a:srgbClr val="FFFFFF"/>
                </a:solidFill>
                <a:latin typeface="Tahoma"/>
                <a:cs typeface="Tahoma"/>
              </a:rPr>
              <a:t>re.com/T</a:t>
            </a:r>
            <a:r>
              <a:rPr sz="1350" spc="15" dirty="0">
                <a:solidFill>
                  <a:srgbClr val="FFFFFF"/>
                </a:solidFill>
                <a:latin typeface="Tahoma"/>
                <a:cs typeface="Tahoma"/>
              </a:rPr>
              <a:t>O</a:t>
            </a:r>
            <a:r>
              <a:rPr sz="1350" spc="49" dirty="0">
                <a:solidFill>
                  <a:srgbClr val="FFFFFF"/>
                </a:solidFill>
                <a:latin typeface="Tahoma"/>
                <a:cs typeface="Tahoma"/>
              </a:rPr>
              <a:t>UR</a:t>
            </a:r>
            <a:endParaRPr sz="1350" dirty="0">
              <a:latin typeface="Tahoma"/>
              <a:cs typeface="Tahoma"/>
            </a:endParaRPr>
          </a:p>
        </p:txBody>
      </p:sp>
      <p:sp>
        <p:nvSpPr>
          <p:cNvPr id="24" name="object 24"/>
          <p:cNvSpPr/>
          <p:nvPr/>
        </p:nvSpPr>
        <p:spPr>
          <a:xfrm>
            <a:off x="3992881" y="1714466"/>
            <a:ext cx="45719" cy="1974479"/>
          </a:xfrm>
          <a:custGeom>
            <a:avLst/>
            <a:gdLst/>
            <a:ahLst/>
            <a:cxnLst/>
            <a:rect l="l" t="t" r="r" b="b"/>
            <a:pathLst>
              <a:path h="1368425">
                <a:moveTo>
                  <a:pt x="0" y="0"/>
                </a:moveTo>
                <a:lnTo>
                  <a:pt x="0" y="1367917"/>
                </a:lnTo>
              </a:path>
            </a:pathLst>
          </a:custGeom>
          <a:ln w="12700">
            <a:solidFill>
              <a:srgbClr val="003358"/>
            </a:solidFill>
          </a:ln>
        </p:spPr>
        <p:txBody>
          <a:bodyPr wrap="square" lIns="0" tIns="0" rIns="0" bIns="0" rtlCol="0"/>
          <a:lstStyle/>
          <a:p>
            <a:endParaRPr sz="1400"/>
          </a:p>
        </p:txBody>
      </p:sp>
      <p:sp>
        <p:nvSpPr>
          <p:cNvPr id="25" name="object 25"/>
          <p:cNvSpPr/>
          <p:nvPr/>
        </p:nvSpPr>
        <p:spPr>
          <a:xfrm>
            <a:off x="2148766" y="1695173"/>
            <a:ext cx="45719" cy="1974479"/>
          </a:xfrm>
          <a:custGeom>
            <a:avLst/>
            <a:gdLst/>
            <a:ahLst/>
            <a:cxnLst/>
            <a:rect l="l" t="t" r="r" b="b"/>
            <a:pathLst>
              <a:path h="1368425">
                <a:moveTo>
                  <a:pt x="0" y="0"/>
                </a:moveTo>
                <a:lnTo>
                  <a:pt x="0" y="1367917"/>
                </a:lnTo>
              </a:path>
            </a:pathLst>
          </a:custGeom>
          <a:ln w="12700">
            <a:solidFill>
              <a:srgbClr val="003358"/>
            </a:solidFill>
          </a:ln>
        </p:spPr>
        <p:txBody>
          <a:bodyPr wrap="square" lIns="0" tIns="0" rIns="0" bIns="0" rtlCol="0"/>
          <a:lstStyle/>
          <a:p>
            <a:endParaRPr sz="1400"/>
          </a:p>
        </p:txBody>
      </p:sp>
      <p:sp>
        <p:nvSpPr>
          <p:cNvPr id="26" name="object 26"/>
          <p:cNvSpPr/>
          <p:nvPr/>
        </p:nvSpPr>
        <p:spPr>
          <a:xfrm>
            <a:off x="848918" y="3733800"/>
            <a:ext cx="4561649" cy="1835752"/>
          </a:xfrm>
          <a:prstGeom prst="rect">
            <a:avLst/>
          </a:prstGeom>
          <a:blipFill>
            <a:blip r:embed="rId4" cstate="print"/>
            <a:stretch>
              <a:fillRect/>
            </a:stretch>
          </a:blipFill>
        </p:spPr>
        <p:txBody>
          <a:bodyPr wrap="square" lIns="0" tIns="0" rIns="0" bIns="0" rtlCol="0"/>
          <a:lstStyle/>
          <a:p>
            <a:endParaRPr sz="1350"/>
          </a:p>
        </p:txBody>
      </p:sp>
      <p:sp>
        <p:nvSpPr>
          <p:cNvPr id="27" name="object 27"/>
          <p:cNvSpPr txBox="1">
            <a:spLocks noGrp="1"/>
          </p:cNvSpPr>
          <p:nvPr>
            <p:ph type="title"/>
          </p:nvPr>
        </p:nvSpPr>
        <p:spPr>
          <a:xfrm>
            <a:off x="126301" y="810458"/>
            <a:ext cx="6172200" cy="890945"/>
          </a:xfrm>
          <a:prstGeom prst="rect">
            <a:avLst/>
          </a:prstGeom>
        </p:spPr>
        <p:txBody>
          <a:bodyPr vert="horz" wrap="square" lIns="0" tIns="59369" rIns="0" bIns="0" rtlCol="0" anchor="ctr">
            <a:spAutoFit/>
          </a:bodyPr>
          <a:lstStyle/>
          <a:p>
            <a:pPr marL="134779"/>
            <a:r>
              <a:rPr spc="-11" dirty="0"/>
              <a:t>T</a:t>
            </a:r>
            <a:r>
              <a:rPr spc="131" dirty="0"/>
              <a:t>H</a:t>
            </a:r>
            <a:r>
              <a:rPr dirty="0"/>
              <a:t>E</a:t>
            </a:r>
            <a:r>
              <a:rPr spc="-11" dirty="0"/>
              <a:t>R</a:t>
            </a:r>
            <a:r>
              <a:rPr spc="19" dirty="0"/>
              <a:t>E</a:t>
            </a:r>
            <a:r>
              <a:rPr spc="-199" dirty="0"/>
              <a:t> </a:t>
            </a:r>
            <a:r>
              <a:rPr spc="-83" dirty="0"/>
              <a:t>I</a:t>
            </a:r>
            <a:r>
              <a:rPr spc="-105" dirty="0"/>
              <a:t>S</a:t>
            </a:r>
            <a:r>
              <a:rPr spc="-221" dirty="0"/>
              <a:t> </a:t>
            </a:r>
            <a:r>
              <a:rPr spc="131" dirty="0"/>
              <a:t>A</a:t>
            </a:r>
            <a:r>
              <a:rPr spc="-214" dirty="0"/>
              <a:t> </a:t>
            </a:r>
            <a:r>
              <a:rPr spc="-49" dirty="0"/>
              <a:t>S</a:t>
            </a:r>
            <a:r>
              <a:rPr spc="64" dirty="0"/>
              <a:t>P</a:t>
            </a:r>
            <a:r>
              <a:rPr spc="-172" dirty="0"/>
              <a:t>I</a:t>
            </a:r>
            <a:r>
              <a:rPr spc="-15" dirty="0"/>
              <a:t>R</a:t>
            </a:r>
            <a:r>
              <a:rPr spc="131" dirty="0"/>
              <a:t>A</a:t>
            </a:r>
            <a:r>
              <a:rPr spc="-225" dirty="0"/>
              <a:t> </a:t>
            </a:r>
            <a:r>
              <a:rPr spc="120" dirty="0"/>
              <a:t>C</a:t>
            </a:r>
            <a:r>
              <a:rPr spc="113" dirty="0"/>
              <a:t>A</a:t>
            </a:r>
            <a:r>
              <a:rPr dirty="0"/>
              <a:t>R</a:t>
            </a:r>
            <a:r>
              <a:rPr spc="19" dirty="0"/>
              <a:t>E</a:t>
            </a:r>
            <a:r>
              <a:rPr spc="-184" dirty="0"/>
              <a:t> </a:t>
            </a:r>
            <a:r>
              <a:rPr spc="83" dirty="0"/>
              <a:t>C</a:t>
            </a:r>
            <a:r>
              <a:rPr spc="-4" dirty="0"/>
              <a:t>E</a:t>
            </a:r>
            <a:r>
              <a:rPr spc="139" dirty="0"/>
              <a:t>N</a:t>
            </a:r>
            <a:r>
              <a:rPr spc="-15" dirty="0"/>
              <a:t>T</a:t>
            </a:r>
            <a:r>
              <a:rPr spc="-4" dirty="0"/>
              <a:t>E</a:t>
            </a:r>
            <a:r>
              <a:rPr spc="8" dirty="0"/>
              <a:t>R</a:t>
            </a:r>
            <a:r>
              <a:rPr spc="-217" dirty="0"/>
              <a:t> </a:t>
            </a:r>
            <a:r>
              <a:rPr spc="-11" dirty="0"/>
              <a:t>J</a:t>
            </a:r>
            <a:r>
              <a:rPr spc="120" dirty="0"/>
              <a:t>U</a:t>
            </a:r>
            <a:r>
              <a:rPr spc="-45" dirty="0"/>
              <a:t>S</a:t>
            </a:r>
            <a:r>
              <a:rPr spc="8" dirty="0"/>
              <a:t>T</a:t>
            </a:r>
            <a:r>
              <a:rPr spc="-278" dirty="0"/>
              <a:t> </a:t>
            </a:r>
            <a:r>
              <a:rPr spc="113" dirty="0"/>
              <a:t>A</a:t>
            </a:r>
            <a:r>
              <a:rPr spc="-15" dirty="0"/>
              <a:t>R</a:t>
            </a:r>
            <a:r>
              <a:rPr spc="135" dirty="0"/>
              <a:t>O</a:t>
            </a:r>
            <a:r>
              <a:rPr spc="113" dirty="0"/>
              <a:t>U</a:t>
            </a:r>
            <a:r>
              <a:rPr spc="139" dirty="0"/>
              <a:t>N</a:t>
            </a:r>
            <a:r>
              <a:rPr spc="135" dirty="0"/>
              <a:t>D</a:t>
            </a:r>
            <a:r>
              <a:rPr spc="-229" dirty="0"/>
              <a:t> </a:t>
            </a:r>
            <a:r>
              <a:rPr spc="60" dirty="0"/>
              <a:t>TH</a:t>
            </a:r>
            <a:r>
              <a:rPr spc="56" dirty="0"/>
              <a:t>E</a:t>
            </a:r>
            <a:r>
              <a:rPr spc="-153" dirty="0"/>
              <a:t> </a:t>
            </a:r>
            <a:r>
              <a:rPr spc="94" dirty="0"/>
              <a:t>C</a:t>
            </a:r>
            <a:r>
              <a:rPr spc="83" dirty="0"/>
              <a:t>O</a:t>
            </a:r>
            <a:r>
              <a:rPr spc="60" dirty="0"/>
              <a:t>R</a:t>
            </a:r>
            <a:r>
              <a:rPr spc="150" dirty="0"/>
              <a:t>N</a:t>
            </a:r>
            <a:r>
              <a:rPr spc="11" dirty="0"/>
              <a:t>E</a:t>
            </a:r>
            <a:r>
              <a:rPr spc="8" dirty="0"/>
              <a:t>R</a:t>
            </a:r>
          </a:p>
        </p:txBody>
      </p:sp>
      <p:sp>
        <p:nvSpPr>
          <p:cNvPr id="28" name="object 28"/>
          <p:cNvSpPr/>
          <p:nvPr/>
        </p:nvSpPr>
        <p:spPr>
          <a:xfrm>
            <a:off x="6172200" y="6058358"/>
            <a:ext cx="2406205" cy="685846"/>
          </a:xfrm>
          <a:prstGeom prst="rect">
            <a:avLst/>
          </a:prstGeom>
          <a:blipFill>
            <a:blip r:embed="rId5" cstate="print"/>
            <a:stretch>
              <a:fillRect/>
            </a:stretch>
          </a:blipFill>
        </p:spPr>
        <p:txBody>
          <a:bodyPr wrap="square" lIns="0" tIns="0" rIns="0" bIns="0" rtlCol="0"/>
          <a:lstStyle/>
          <a:p>
            <a:endParaRPr sz="1350"/>
          </a:p>
        </p:txBody>
      </p:sp>
    </p:spTree>
    <p:extLst>
      <p:ext uri="{BB962C8B-B14F-4D97-AF65-F5344CB8AC3E}">
        <p14:creationId xmlns:p14="http://schemas.microsoft.com/office/powerpoint/2010/main" val="3066664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73930" y="3062393"/>
            <a:ext cx="2638043" cy="2798636"/>
          </a:xfrm>
          <a:prstGeom prst="rect">
            <a:avLst/>
          </a:prstGeom>
          <a:blipFill>
            <a:blip r:embed="rId3" cstate="print"/>
            <a:stretch>
              <a:fillRect/>
            </a:stretch>
          </a:blipFill>
        </p:spPr>
        <p:txBody>
          <a:bodyPr wrap="square" lIns="0" tIns="0" rIns="0" bIns="0" rtlCol="0"/>
          <a:lstStyle/>
          <a:p>
            <a:endParaRPr sz="1350"/>
          </a:p>
        </p:txBody>
      </p:sp>
      <p:sp>
        <p:nvSpPr>
          <p:cNvPr id="3" name="object 3"/>
          <p:cNvSpPr txBox="1">
            <a:spLocks noGrp="1"/>
          </p:cNvSpPr>
          <p:nvPr>
            <p:ph type="title"/>
          </p:nvPr>
        </p:nvSpPr>
        <p:spPr>
          <a:xfrm>
            <a:off x="1482470" y="838200"/>
            <a:ext cx="7886700" cy="319700"/>
          </a:xfrm>
          <a:prstGeom prst="rect">
            <a:avLst/>
          </a:prstGeom>
        </p:spPr>
        <p:txBody>
          <a:bodyPr vert="horz" wrap="square" lIns="0" tIns="59369" rIns="0" bIns="0" rtlCol="0" anchor="ctr">
            <a:spAutoFit/>
          </a:bodyPr>
          <a:lstStyle/>
          <a:p>
            <a:pPr marL="444818"/>
            <a:r>
              <a:rPr spc="-45" dirty="0"/>
              <a:t>S</a:t>
            </a:r>
            <a:r>
              <a:rPr spc="68" dirty="0"/>
              <a:t>P</a:t>
            </a:r>
            <a:r>
              <a:rPr spc="-169" dirty="0"/>
              <a:t>I</a:t>
            </a:r>
            <a:r>
              <a:rPr spc="-11" dirty="0"/>
              <a:t>R</a:t>
            </a:r>
            <a:r>
              <a:rPr spc="131" dirty="0"/>
              <a:t>A</a:t>
            </a:r>
            <a:r>
              <a:rPr spc="-124" dirty="0"/>
              <a:t> </a:t>
            </a:r>
            <a:r>
              <a:rPr spc="86" dirty="0"/>
              <a:t>C</a:t>
            </a:r>
            <a:r>
              <a:rPr spc="120" dirty="0"/>
              <a:t>A</a:t>
            </a:r>
            <a:r>
              <a:rPr spc="-11" dirty="0"/>
              <a:t>R</a:t>
            </a:r>
            <a:r>
              <a:rPr spc="19" dirty="0"/>
              <a:t>E</a:t>
            </a:r>
            <a:r>
              <a:rPr spc="-120" dirty="0"/>
              <a:t> </a:t>
            </a:r>
            <a:r>
              <a:rPr spc="83" dirty="0"/>
              <a:t>C</a:t>
            </a:r>
            <a:r>
              <a:rPr dirty="0"/>
              <a:t>E</a:t>
            </a:r>
            <a:r>
              <a:rPr spc="143" dirty="0"/>
              <a:t>N</a:t>
            </a:r>
            <a:r>
              <a:rPr spc="-11" dirty="0"/>
              <a:t>T</a:t>
            </a:r>
            <a:r>
              <a:rPr dirty="0"/>
              <a:t>E</a:t>
            </a:r>
            <a:r>
              <a:rPr spc="-11" dirty="0"/>
              <a:t>R</a:t>
            </a:r>
            <a:r>
              <a:rPr spc="-30" dirty="0"/>
              <a:t>S</a:t>
            </a:r>
            <a:r>
              <a:rPr spc="-109" dirty="0"/>
              <a:t> </a:t>
            </a:r>
            <a:r>
              <a:rPr spc="68" dirty="0"/>
              <a:t>&amp;</a:t>
            </a:r>
            <a:r>
              <a:rPr spc="-131" dirty="0"/>
              <a:t> </a:t>
            </a:r>
            <a:r>
              <a:rPr spc="86" dirty="0"/>
              <a:t>B</a:t>
            </a:r>
            <a:r>
              <a:rPr spc="8" dirty="0"/>
              <a:t>L</a:t>
            </a:r>
            <a:r>
              <a:rPr spc="120" dirty="0"/>
              <a:t>U</a:t>
            </a:r>
            <a:r>
              <a:rPr dirty="0"/>
              <a:t>E</a:t>
            </a:r>
            <a:r>
              <a:rPr spc="-45" dirty="0"/>
              <a:t>S</a:t>
            </a:r>
            <a:r>
              <a:rPr spc="8" dirty="0"/>
              <a:t>E</a:t>
            </a:r>
            <a:r>
              <a:rPr spc="11" dirty="0"/>
              <a:t>L</a:t>
            </a:r>
            <a:r>
              <a:rPr spc="8" dirty="0"/>
              <a:t>E</a:t>
            </a:r>
            <a:r>
              <a:rPr spc="90" dirty="0"/>
              <a:t>C</a:t>
            </a:r>
            <a:r>
              <a:rPr spc="8" dirty="0"/>
              <a:t>T</a:t>
            </a:r>
            <a:r>
              <a:rPr spc="-113" dirty="0"/>
              <a:t> </a:t>
            </a:r>
            <a:r>
              <a:rPr spc="71" dirty="0"/>
              <a:t>P</a:t>
            </a:r>
            <a:r>
              <a:rPr spc="8" dirty="0"/>
              <a:t>L</a:t>
            </a:r>
            <a:r>
              <a:rPr spc="120" dirty="0"/>
              <a:t>U</a:t>
            </a:r>
            <a:r>
              <a:rPr spc="-30" dirty="0"/>
              <a:t>S</a:t>
            </a:r>
            <a:r>
              <a:rPr spc="-116" dirty="0"/>
              <a:t> </a:t>
            </a:r>
            <a:r>
              <a:rPr spc="139" dirty="0"/>
              <a:t>N</a:t>
            </a:r>
            <a:r>
              <a:rPr dirty="0"/>
              <a:t>E</a:t>
            </a:r>
            <a:r>
              <a:rPr spc="-11" dirty="0"/>
              <a:t>T</a:t>
            </a:r>
            <a:r>
              <a:rPr spc="210" dirty="0"/>
              <a:t>W</a:t>
            </a:r>
            <a:r>
              <a:rPr spc="139" dirty="0"/>
              <a:t>O</a:t>
            </a:r>
            <a:r>
              <a:rPr spc="-11" dirty="0"/>
              <a:t>R</a:t>
            </a:r>
            <a:r>
              <a:rPr spc="127" dirty="0"/>
              <a:t>K</a:t>
            </a:r>
          </a:p>
        </p:txBody>
      </p:sp>
      <p:sp>
        <p:nvSpPr>
          <p:cNvPr id="4" name="object 4"/>
          <p:cNvSpPr/>
          <p:nvPr/>
        </p:nvSpPr>
        <p:spPr>
          <a:xfrm>
            <a:off x="1143001" y="1601343"/>
            <a:ext cx="2459831" cy="862965"/>
          </a:xfrm>
          <a:custGeom>
            <a:avLst/>
            <a:gdLst/>
            <a:ahLst/>
            <a:cxnLst/>
            <a:rect l="l" t="t" r="r" b="b"/>
            <a:pathLst>
              <a:path w="3279775" h="1150620">
                <a:moveTo>
                  <a:pt x="0" y="1150620"/>
                </a:moveTo>
                <a:lnTo>
                  <a:pt x="3279521" y="1150620"/>
                </a:lnTo>
                <a:lnTo>
                  <a:pt x="3279521" y="0"/>
                </a:lnTo>
                <a:lnTo>
                  <a:pt x="0" y="0"/>
                </a:lnTo>
                <a:lnTo>
                  <a:pt x="0" y="1150620"/>
                </a:lnTo>
                <a:close/>
              </a:path>
            </a:pathLst>
          </a:custGeom>
          <a:solidFill>
            <a:srgbClr val="4EC1B4"/>
          </a:solidFill>
        </p:spPr>
        <p:txBody>
          <a:bodyPr wrap="square" lIns="0" tIns="0" rIns="0" bIns="0" rtlCol="0"/>
          <a:lstStyle/>
          <a:p>
            <a:endParaRPr sz="1350"/>
          </a:p>
        </p:txBody>
      </p:sp>
      <p:sp>
        <p:nvSpPr>
          <p:cNvPr id="5" name="object 5"/>
          <p:cNvSpPr/>
          <p:nvPr/>
        </p:nvSpPr>
        <p:spPr>
          <a:xfrm>
            <a:off x="1482470" y="1698497"/>
            <a:ext cx="1560195" cy="588645"/>
          </a:xfrm>
          <a:prstGeom prst="rect">
            <a:avLst/>
          </a:prstGeom>
          <a:blipFill>
            <a:blip r:embed="rId4" cstate="print"/>
            <a:stretch>
              <a:fillRect/>
            </a:stretch>
          </a:blipFill>
        </p:spPr>
        <p:txBody>
          <a:bodyPr wrap="square" lIns="0" tIns="0" rIns="0" bIns="0" rtlCol="0"/>
          <a:lstStyle/>
          <a:p>
            <a:endParaRPr sz="1350"/>
          </a:p>
        </p:txBody>
      </p:sp>
      <p:sp>
        <p:nvSpPr>
          <p:cNvPr id="6" name="object 6"/>
          <p:cNvSpPr/>
          <p:nvPr/>
        </p:nvSpPr>
        <p:spPr>
          <a:xfrm>
            <a:off x="3602735" y="1602485"/>
            <a:ext cx="4398645" cy="862013"/>
          </a:xfrm>
          <a:custGeom>
            <a:avLst/>
            <a:gdLst/>
            <a:ahLst/>
            <a:cxnLst/>
            <a:rect l="l" t="t" r="r" b="b"/>
            <a:pathLst>
              <a:path w="5864859" h="1149350">
                <a:moveTo>
                  <a:pt x="0" y="1148841"/>
                </a:moveTo>
                <a:lnTo>
                  <a:pt x="5864352" y="1148841"/>
                </a:lnTo>
                <a:lnTo>
                  <a:pt x="5864352" y="0"/>
                </a:lnTo>
                <a:lnTo>
                  <a:pt x="0" y="0"/>
                </a:lnTo>
                <a:lnTo>
                  <a:pt x="0" y="1148841"/>
                </a:lnTo>
              </a:path>
            </a:pathLst>
          </a:custGeom>
          <a:solidFill>
            <a:srgbClr val="0085C8"/>
          </a:solidFill>
        </p:spPr>
        <p:txBody>
          <a:bodyPr wrap="square" lIns="0" tIns="0" rIns="0" bIns="0" rtlCol="0"/>
          <a:lstStyle/>
          <a:p>
            <a:endParaRPr sz="1350"/>
          </a:p>
        </p:txBody>
      </p:sp>
      <p:sp>
        <p:nvSpPr>
          <p:cNvPr id="7" name="object 7"/>
          <p:cNvSpPr/>
          <p:nvPr/>
        </p:nvSpPr>
        <p:spPr>
          <a:xfrm>
            <a:off x="5290948" y="1698499"/>
            <a:ext cx="1308734" cy="596645"/>
          </a:xfrm>
          <a:prstGeom prst="rect">
            <a:avLst/>
          </a:prstGeom>
          <a:blipFill>
            <a:blip r:embed="rId5" cstate="print"/>
            <a:stretch>
              <a:fillRect/>
            </a:stretch>
          </a:blipFill>
        </p:spPr>
        <p:txBody>
          <a:bodyPr wrap="square" lIns="0" tIns="0" rIns="0" bIns="0" rtlCol="0"/>
          <a:lstStyle/>
          <a:p>
            <a:endParaRPr sz="1350"/>
          </a:p>
        </p:txBody>
      </p:sp>
      <p:sp>
        <p:nvSpPr>
          <p:cNvPr id="8" name="object 8"/>
          <p:cNvSpPr/>
          <p:nvPr/>
        </p:nvSpPr>
        <p:spPr>
          <a:xfrm>
            <a:off x="3344417" y="1757933"/>
            <a:ext cx="561023" cy="559118"/>
          </a:xfrm>
          <a:custGeom>
            <a:avLst/>
            <a:gdLst/>
            <a:ahLst/>
            <a:cxnLst/>
            <a:rect l="l" t="t" r="r" b="b"/>
            <a:pathLst>
              <a:path w="748029" h="745489">
                <a:moveTo>
                  <a:pt x="373888" y="0"/>
                </a:moveTo>
                <a:lnTo>
                  <a:pt x="327025" y="2921"/>
                </a:lnTo>
                <a:lnTo>
                  <a:pt x="281813" y="11429"/>
                </a:lnTo>
                <a:lnTo>
                  <a:pt x="238759" y="25018"/>
                </a:lnTo>
                <a:lnTo>
                  <a:pt x="198119" y="43687"/>
                </a:lnTo>
                <a:lnTo>
                  <a:pt x="160274" y="66801"/>
                </a:lnTo>
                <a:lnTo>
                  <a:pt x="125602" y="93979"/>
                </a:lnTo>
                <a:lnTo>
                  <a:pt x="94361" y="125095"/>
                </a:lnTo>
                <a:lnTo>
                  <a:pt x="67056" y="159638"/>
                </a:lnTo>
                <a:lnTo>
                  <a:pt x="43814" y="197358"/>
                </a:lnTo>
                <a:lnTo>
                  <a:pt x="25145" y="237871"/>
                </a:lnTo>
                <a:lnTo>
                  <a:pt x="11430" y="280797"/>
                </a:lnTo>
                <a:lnTo>
                  <a:pt x="2920" y="325754"/>
                </a:lnTo>
                <a:lnTo>
                  <a:pt x="0" y="372490"/>
                </a:lnTo>
                <a:lnTo>
                  <a:pt x="2920" y="419226"/>
                </a:lnTo>
                <a:lnTo>
                  <a:pt x="11430" y="464185"/>
                </a:lnTo>
                <a:lnTo>
                  <a:pt x="25145" y="507111"/>
                </a:lnTo>
                <a:lnTo>
                  <a:pt x="43814" y="547624"/>
                </a:lnTo>
                <a:lnTo>
                  <a:pt x="67056" y="585342"/>
                </a:lnTo>
                <a:lnTo>
                  <a:pt x="94361" y="619887"/>
                </a:lnTo>
                <a:lnTo>
                  <a:pt x="125602" y="651001"/>
                </a:lnTo>
                <a:lnTo>
                  <a:pt x="160274" y="678179"/>
                </a:lnTo>
                <a:lnTo>
                  <a:pt x="198119" y="701293"/>
                </a:lnTo>
                <a:lnTo>
                  <a:pt x="238759" y="719963"/>
                </a:lnTo>
                <a:lnTo>
                  <a:pt x="281813" y="733551"/>
                </a:lnTo>
                <a:lnTo>
                  <a:pt x="327025" y="742061"/>
                </a:lnTo>
                <a:lnTo>
                  <a:pt x="373888" y="744982"/>
                </a:lnTo>
                <a:lnTo>
                  <a:pt x="420877" y="742061"/>
                </a:lnTo>
                <a:lnTo>
                  <a:pt x="466089" y="733551"/>
                </a:lnTo>
                <a:lnTo>
                  <a:pt x="509142" y="719963"/>
                </a:lnTo>
                <a:lnTo>
                  <a:pt x="549783" y="701293"/>
                </a:lnTo>
                <a:lnTo>
                  <a:pt x="587628" y="678179"/>
                </a:lnTo>
                <a:lnTo>
                  <a:pt x="622300" y="651001"/>
                </a:lnTo>
                <a:lnTo>
                  <a:pt x="653541" y="619887"/>
                </a:lnTo>
                <a:lnTo>
                  <a:pt x="680847" y="585342"/>
                </a:lnTo>
                <a:lnTo>
                  <a:pt x="704088" y="547624"/>
                </a:lnTo>
                <a:lnTo>
                  <a:pt x="722756" y="507111"/>
                </a:lnTo>
                <a:lnTo>
                  <a:pt x="736473" y="464185"/>
                </a:lnTo>
                <a:lnTo>
                  <a:pt x="744981" y="419226"/>
                </a:lnTo>
                <a:lnTo>
                  <a:pt x="747902" y="372490"/>
                </a:lnTo>
                <a:lnTo>
                  <a:pt x="744981" y="325754"/>
                </a:lnTo>
                <a:lnTo>
                  <a:pt x="736473" y="280797"/>
                </a:lnTo>
                <a:lnTo>
                  <a:pt x="722756" y="237871"/>
                </a:lnTo>
                <a:lnTo>
                  <a:pt x="704088" y="197358"/>
                </a:lnTo>
                <a:lnTo>
                  <a:pt x="680847" y="159638"/>
                </a:lnTo>
                <a:lnTo>
                  <a:pt x="653541" y="125095"/>
                </a:lnTo>
                <a:lnTo>
                  <a:pt x="622300" y="93979"/>
                </a:lnTo>
                <a:lnTo>
                  <a:pt x="587628" y="66801"/>
                </a:lnTo>
                <a:lnTo>
                  <a:pt x="549783" y="43687"/>
                </a:lnTo>
                <a:lnTo>
                  <a:pt x="509142" y="25018"/>
                </a:lnTo>
                <a:lnTo>
                  <a:pt x="466089" y="11429"/>
                </a:lnTo>
                <a:lnTo>
                  <a:pt x="420877" y="2921"/>
                </a:lnTo>
                <a:lnTo>
                  <a:pt x="373888" y="0"/>
                </a:lnTo>
                <a:close/>
              </a:path>
            </a:pathLst>
          </a:custGeom>
          <a:solidFill>
            <a:srgbClr val="FFFFFF"/>
          </a:solidFill>
        </p:spPr>
        <p:txBody>
          <a:bodyPr wrap="square" lIns="0" tIns="0" rIns="0" bIns="0" rtlCol="0"/>
          <a:lstStyle/>
          <a:p>
            <a:endParaRPr sz="1350"/>
          </a:p>
        </p:txBody>
      </p:sp>
      <p:sp>
        <p:nvSpPr>
          <p:cNvPr id="9" name="object 9"/>
          <p:cNvSpPr/>
          <p:nvPr/>
        </p:nvSpPr>
        <p:spPr>
          <a:xfrm>
            <a:off x="3283267" y="1699069"/>
            <a:ext cx="675323" cy="673418"/>
          </a:xfrm>
          <a:custGeom>
            <a:avLst/>
            <a:gdLst/>
            <a:ahLst/>
            <a:cxnLst/>
            <a:rect l="l" t="t" r="r" b="b"/>
            <a:pathLst>
              <a:path w="900429" h="897889">
                <a:moveTo>
                  <a:pt x="0" y="448690"/>
                </a:moveTo>
                <a:lnTo>
                  <a:pt x="2667" y="399796"/>
                </a:lnTo>
                <a:lnTo>
                  <a:pt x="10414" y="352425"/>
                </a:lnTo>
                <a:lnTo>
                  <a:pt x="22987" y="306832"/>
                </a:lnTo>
                <a:lnTo>
                  <a:pt x="40132" y="263398"/>
                </a:lnTo>
                <a:lnTo>
                  <a:pt x="61468" y="222250"/>
                </a:lnTo>
                <a:lnTo>
                  <a:pt x="86868" y="183641"/>
                </a:lnTo>
                <a:lnTo>
                  <a:pt x="115951" y="148082"/>
                </a:lnTo>
                <a:lnTo>
                  <a:pt x="148590" y="115570"/>
                </a:lnTo>
                <a:lnTo>
                  <a:pt x="184277" y="86613"/>
                </a:lnTo>
                <a:lnTo>
                  <a:pt x="223012" y="61213"/>
                </a:lnTo>
                <a:lnTo>
                  <a:pt x="264287" y="39877"/>
                </a:lnTo>
                <a:lnTo>
                  <a:pt x="307848" y="22860"/>
                </a:lnTo>
                <a:lnTo>
                  <a:pt x="353568" y="10287"/>
                </a:lnTo>
                <a:lnTo>
                  <a:pt x="401065" y="2666"/>
                </a:lnTo>
                <a:lnTo>
                  <a:pt x="450214" y="0"/>
                </a:lnTo>
                <a:lnTo>
                  <a:pt x="499237" y="2666"/>
                </a:lnTo>
                <a:lnTo>
                  <a:pt x="546735" y="10287"/>
                </a:lnTo>
                <a:lnTo>
                  <a:pt x="592455" y="22860"/>
                </a:lnTo>
                <a:lnTo>
                  <a:pt x="636015" y="39877"/>
                </a:lnTo>
                <a:lnTo>
                  <a:pt x="677290" y="61213"/>
                </a:lnTo>
                <a:lnTo>
                  <a:pt x="716026" y="86613"/>
                </a:lnTo>
                <a:lnTo>
                  <a:pt x="751713" y="115570"/>
                </a:lnTo>
                <a:lnTo>
                  <a:pt x="784351" y="148082"/>
                </a:lnTo>
                <a:lnTo>
                  <a:pt x="813435" y="183641"/>
                </a:lnTo>
                <a:lnTo>
                  <a:pt x="838835" y="222250"/>
                </a:lnTo>
                <a:lnTo>
                  <a:pt x="860171" y="263398"/>
                </a:lnTo>
                <a:lnTo>
                  <a:pt x="877315" y="306832"/>
                </a:lnTo>
                <a:lnTo>
                  <a:pt x="889888" y="352425"/>
                </a:lnTo>
                <a:lnTo>
                  <a:pt x="897636" y="399796"/>
                </a:lnTo>
                <a:lnTo>
                  <a:pt x="900302" y="448690"/>
                </a:lnTo>
                <a:lnTo>
                  <a:pt x="897636" y="497586"/>
                </a:lnTo>
                <a:lnTo>
                  <a:pt x="889888" y="544957"/>
                </a:lnTo>
                <a:lnTo>
                  <a:pt x="877315" y="590550"/>
                </a:lnTo>
                <a:lnTo>
                  <a:pt x="860171" y="633984"/>
                </a:lnTo>
                <a:lnTo>
                  <a:pt x="838835" y="675132"/>
                </a:lnTo>
                <a:lnTo>
                  <a:pt x="813435" y="713739"/>
                </a:lnTo>
                <a:lnTo>
                  <a:pt x="784351" y="749300"/>
                </a:lnTo>
                <a:lnTo>
                  <a:pt x="751713" y="781812"/>
                </a:lnTo>
                <a:lnTo>
                  <a:pt x="716026" y="810768"/>
                </a:lnTo>
                <a:lnTo>
                  <a:pt x="677290" y="836168"/>
                </a:lnTo>
                <a:lnTo>
                  <a:pt x="636015" y="857503"/>
                </a:lnTo>
                <a:lnTo>
                  <a:pt x="592455" y="874522"/>
                </a:lnTo>
                <a:lnTo>
                  <a:pt x="546735" y="887095"/>
                </a:lnTo>
                <a:lnTo>
                  <a:pt x="499237" y="894714"/>
                </a:lnTo>
                <a:lnTo>
                  <a:pt x="450214" y="897382"/>
                </a:lnTo>
                <a:lnTo>
                  <a:pt x="401065" y="894714"/>
                </a:lnTo>
                <a:lnTo>
                  <a:pt x="353568" y="887095"/>
                </a:lnTo>
                <a:lnTo>
                  <a:pt x="307848" y="874522"/>
                </a:lnTo>
                <a:lnTo>
                  <a:pt x="264287" y="857503"/>
                </a:lnTo>
                <a:lnTo>
                  <a:pt x="223012" y="836168"/>
                </a:lnTo>
                <a:lnTo>
                  <a:pt x="184277" y="810768"/>
                </a:lnTo>
                <a:lnTo>
                  <a:pt x="148590" y="781812"/>
                </a:lnTo>
                <a:lnTo>
                  <a:pt x="115951" y="749300"/>
                </a:lnTo>
                <a:lnTo>
                  <a:pt x="86868" y="713739"/>
                </a:lnTo>
                <a:lnTo>
                  <a:pt x="61468" y="675132"/>
                </a:lnTo>
                <a:lnTo>
                  <a:pt x="40132" y="633984"/>
                </a:lnTo>
                <a:lnTo>
                  <a:pt x="22987" y="590550"/>
                </a:lnTo>
                <a:lnTo>
                  <a:pt x="10414" y="544957"/>
                </a:lnTo>
                <a:lnTo>
                  <a:pt x="2667" y="497586"/>
                </a:lnTo>
                <a:lnTo>
                  <a:pt x="0" y="448690"/>
                </a:lnTo>
                <a:close/>
              </a:path>
            </a:pathLst>
          </a:custGeom>
          <a:ln w="28574">
            <a:solidFill>
              <a:srgbClr val="FFFFFF"/>
            </a:solidFill>
          </a:ln>
        </p:spPr>
        <p:txBody>
          <a:bodyPr wrap="square" lIns="0" tIns="0" rIns="0" bIns="0" rtlCol="0"/>
          <a:lstStyle/>
          <a:p>
            <a:endParaRPr sz="1350"/>
          </a:p>
        </p:txBody>
      </p:sp>
      <p:sp>
        <p:nvSpPr>
          <p:cNvPr id="10" name="object 10"/>
          <p:cNvSpPr/>
          <p:nvPr/>
        </p:nvSpPr>
        <p:spPr>
          <a:xfrm>
            <a:off x="3425570" y="1850516"/>
            <a:ext cx="389763" cy="389763"/>
          </a:xfrm>
          <a:prstGeom prst="rect">
            <a:avLst/>
          </a:prstGeom>
          <a:blipFill>
            <a:blip r:embed="rId6" cstate="print"/>
            <a:stretch>
              <a:fillRect/>
            </a:stretch>
          </a:blipFill>
        </p:spPr>
        <p:txBody>
          <a:bodyPr wrap="square" lIns="0" tIns="0" rIns="0" bIns="0" rtlCol="0"/>
          <a:lstStyle/>
          <a:p>
            <a:endParaRPr sz="1350"/>
          </a:p>
        </p:txBody>
      </p:sp>
      <p:sp>
        <p:nvSpPr>
          <p:cNvPr id="11" name="object 11"/>
          <p:cNvSpPr/>
          <p:nvPr/>
        </p:nvSpPr>
        <p:spPr>
          <a:xfrm>
            <a:off x="1643635" y="2404873"/>
            <a:ext cx="1419701" cy="59531"/>
          </a:xfrm>
          <a:custGeom>
            <a:avLst/>
            <a:gdLst/>
            <a:ahLst/>
            <a:cxnLst/>
            <a:rect l="l" t="t" r="r" b="b"/>
            <a:pathLst>
              <a:path w="1892935" h="79375">
                <a:moveTo>
                  <a:pt x="0" y="79247"/>
                </a:moveTo>
                <a:lnTo>
                  <a:pt x="1892681" y="79247"/>
                </a:lnTo>
                <a:lnTo>
                  <a:pt x="1892681" y="0"/>
                </a:lnTo>
                <a:lnTo>
                  <a:pt x="0" y="0"/>
                </a:lnTo>
                <a:lnTo>
                  <a:pt x="0" y="79247"/>
                </a:lnTo>
                <a:close/>
              </a:path>
            </a:pathLst>
          </a:custGeom>
          <a:solidFill>
            <a:srgbClr val="EA464E"/>
          </a:solidFill>
        </p:spPr>
        <p:txBody>
          <a:bodyPr wrap="square" lIns="0" tIns="0" rIns="0" bIns="0" rtlCol="0"/>
          <a:lstStyle/>
          <a:p>
            <a:endParaRPr sz="1350"/>
          </a:p>
        </p:txBody>
      </p:sp>
      <p:sp>
        <p:nvSpPr>
          <p:cNvPr id="12" name="object 12"/>
          <p:cNvSpPr/>
          <p:nvPr/>
        </p:nvSpPr>
        <p:spPr>
          <a:xfrm>
            <a:off x="1643635" y="2579752"/>
            <a:ext cx="1419701" cy="11906"/>
          </a:xfrm>
          <a:custGeom>
            <a:avLst/>
            <a:gdLst/>
            <a:ahLst/>
            <a:cxnLst/>
            <a:rect l="l" t="t" r="r" b="b"/>
            <a:pathLst>
              <a:path w="1892935" h="15875">
                <a:moveTo>
                  <a:pt x="0" y="15493"/>
                </a:moveTo>
                <a:lnTo>
                  <a:pt x="1892681" y="15493"/>
                </a:lnTo>
                <a:lnTo>
                  <a:pt x="1892681" y="0"/>
                </a:lnTo>
                <a:lnTo>
                  <a:pt x="0" y="0"/>
                </a:lnTo>
                <a:lnTo>
                  <a:pt x="0" y="15493"/>
                </a:lnTo>
                <a:close/>
              </a:path>
            </a:pathLst>
          </a:custGeom>
          <a:solidFill>
            <a:srgbClr val="EA464E"/>
          </a:solidFill>
        </p:spPr>
        <p:txBody>
          <a:bodyPr wrap="square" lIns="0" tIns="0" rIns="0" bIns="0" rtlCol="0"/>
          <a:lstStyle/>
          <a:p>
            <a:endParaRPr sz="1350"/>
          </a:p>
        </p:txBody>
      </p:sp>
      <p:sp>
        <p:nvSpPr>
          <p:cNvPr id="13" name="object 13"/>
          <p:cNvSpPr/>
          <p:nvPr/>
        </p:nvSpPr>
        <p:spPr>
          <a:xfrm>
            <a:off x="1643635" y="2464309"/>
            <a:ext cx="1419701" cy="115729"/>
          </a:xfrm>
          <a:custGeom>
            <a:avLst/>
            <a:gdLst/>
            <a:ahLst/>
            <a:cxnLst/>
            <a:rect l="l" t="t" r="r" b="b"/>
            <a:pathLst>
              <a:path w="1892935" h="154305">
                <a:moveTo>
                  <a:pt x="0" y="153924"/>
                </a:moveTo>
                <a:lnTo>
                  <a:pt x="1892808" y="153924"/>
                </a:lnTo>
                <a:lnTo>
                  <a:pt x="1892808" y="0"/>
                </a:lnTo>
                <a:lnTo>
                  <a:pt x="0" y="0"/>
                </a:lnTo>
                <a:lnTo>
                  <a:pt x="0" y="153924"/>
                </a:lnTo>
                <a:close/>
              </a:path>
            </a:pathLst>
          </a:custGeom>
          <a:solidFill>
            <a:srgbClr val="EA464E"/>
          </a:solidFill>
        </p:spPr>
        <p:txBody>
          <a:bodyPr wrap="square" lIns="0" tIns="0" rIns="0" bIns="0" rtlCol="0"/>
          <a:lstStyle/>
          <a:p>
            <a:endParaRPr sz="1350"/>
          </a:p>
        </p:txBody>
      </p:sp>
      <p:sp>
        <p:nvSpPr>
          <p:cNvPr id="14" name="object 14"/>
          <p:cNvSpPr/>
          <p:nvPr/>
        </p:nvSpPr>
        <p:spPr>
          <a:xfrm>
            <a:off x="4150233" y="2404873"/>
            <a:ext cx="1828800" cy="59531"/>
          </a:xfrm>
          <a:custGeom>
            <a:avLst/>
            <a:gdLst/>
            <a:ahLst/>
            <a:cxnLst/>
            <a:rect l="l" t="t" r="r" b="b"/>
            <a:pathLst>
              <a:path w="2438400" h="79375">
                <a:moveTo>
                  <a:pt x="0" y="79247"/>
                </a:moveTo>
                <a:lnTo>
                  <a:pt x="2438400" y="79247"/>
                </a:lnTo>
                <a:lnTo>
                  <a:pt x="2438400" y="0"/>
                </a:lnTo>
                <a:lnTo>
                  <a:pt x="0" y="0"/>
                </a:lnTo>
                <a:lnTo>
                  <a:pt x="0" y="79247"/>
                </a:lnTo>
                <a:close/>
              </a:path>
            </a:pathLst>
          </a:custGeom>
          <a:solidFill>
            <a:srgbClr val="EA464E"/>
          </a:solidFill>
        </p:spPr>
        <p:txBody>
          <a:bodyPr wrap="square" lIns="0" tIns="0" rIns="0" bIns="0" rtlCol="0"/>
          <a:lstStyle/>
          <a:p>
            <a:endParaRPr sz="1350"/>
          </a:p>
        </p:txBody>
      </p:sp>
      <p:sp>
        <p:nvSpPr>
          <p:cNvPr id="15" name="object 15"/>
          <p:cNvSpPr/>
          <p:nvPr/>
        </p:nvSpPr>
        <p:spPr>
          <a:xfrm>
            <a:off x="4150233" y="2579750"/>
            <a:ext cx="1828800" cy="10478"/>
          </a:xfrm>
          <a:custGeom>
            <a:avLst/>
            <a:gdLst/>
            <a:ahLst/>
            <a:cxnLst/>
            <a:rect l="l" t="t" r="r" b="b"/>
            <a:pathLst>
              <a:path w="2438400" h="13969">
                <a:moveTo>
                  <a:pt x="0" y="13589"/>
                </a:moveTo>
                <a:lnTo>
                  <a:pt x="2438400" y="13589"/>
                </a:lnTo>
                <a:lnTo>
                  <a:pt x="2438400" y="0"/>
                </a:lnTo>
                <a:lnTo>
                  <a:pt x="0" y="0"/>
                </a:lnTo>
                <a:lnTo>
                  <a:pt x="0" y="13589"/>
                </a:lnTo>
                <a:close/>
              </a:path>
            </a:pathLst>
          </a:custGeom>
          <a:solidFill>
            <a:srgbClr val="EA464E"/>
          </a:solidFill>
        </p:spPr>
        <p:txBody>
          <a:bodyPr wrap="square" lIns="0" tIns="0" rIns="0" bIns="0" rtlCol="0"/>
          <a:lstStyle/>
          <a:p>
            <a:endParaRPr sz="1350"/>
          </a:p>
        </p:txBody>
      </p:sp>
      <p:sp>
        <p:nvSpPr>
          <p:cNvPr id="16" name="object 16"/>
          <p:cNvSpPr/>
          <p:nvPr/>
        </p:nvSpPr>
        <p:spPr>
          <a:xfrm>
            <a:off x="4150233" y="2464309"/>
            <a:ext cx="1828800" cy="115729"/>
          </a:xfrm>
          <a:custGeom>
            <a:avLst/>
            <a:gdLst/>
            <a:ahLst/>
            <a:cxnLst/>
            <a:rect l="l" t="t" r="r" b="b"/>
            <a:pathLst>
              <a:path w="2438400" h="154305">
                <a:moveTo>
                  <a:pt x="0" y="153924"/>
                </a:moveTo>
                <a:lnTo>
                  <a:pt x="2438400" y="153924"/>
                </a:lnTo>
                <a:lnTo>
                  <a:pt x="2438400" y="0"/>
                </a:lnTo>
                <a:lnTo>
                  <a:pt x="0" y="0"/>
                </a:lnTo>
                <a:lnTo>
                  <a:pt x="0" y="153924"/>
                </a:lnTo>
                <a:close/>
              </a:path>
            </a:pathLst>
          </a:custGeom>
          <a:solidFill>
            <a:srgbClr val="EA464E"/>
          </a:solidFill>
        </p:spPr>
        <p:txBody>
          <a:bodyPr wrap="square" lIns="0" tIns="0" rIns="0" bIns="0" rtlCol="0"/>
          <a:lstStyle/>
          <a:p>
            <a:endParaRPr sz="1350"/>
          </a:p>
        </p:txBody>
      </p:sp>
      <p:sp>
        <p:nvSpPr>
          <p:cNvPr id="17" name="object 17"/>
          <p:cNvSpPr txBox="1"/>
          <p:nvPr/>
        </p:nvSpPr>
        <p:spPr>
          <a:xfrm>
            <a:off x="4246054" y="2450687"/>
            <a:ext cx="1590675" cy="138499"/>
          </a:xfrm>
          <a:prstGeom prst="rect">
            <a:avLst/>
          </a:prstGeom>
        </p:spPr>
        <p:txBody>
          <a:bodyPr vert="horz" wrap="square" lIns="0" tIns="0" rIns="0" bIns="0" rtlCol="0">
            <a:spAutoFit/>
          </a:bodyPr>
          <a:lstStyle/>
          <a:p>
            <a:pPr marL="9525"/>
            <a:r>
              <a:rPr sz="900" b="1" spc="-53" dirty="0">
                <a:solidFill>
                  <a:srgbClr val="FFFFFF"/>
                </a:solidFill>
                <a:latin typeface="Tahoma"/>
                <a:cs typeface="Tahoma"/>
              </a:rPr>
              <a:t>B</a:t>
            </a:r>
            <a:r>
              <a:rPr sz="900" b="1" spc="-79" dirty="0">
                <a:solidFill>
                  <a:srgbClr val="FFFFFF"/>
                </a:solidFill>
                <a:latin typeface="Tahoma"/>
                <a:cs typeface="Tahoma"/>
              </a:rPr>
              <a:t>L</a:t>
            </a:r>
            <a:r>
              <a:rPr sz="900" b="1" spc="-30" dirty="0">
                <a:solidFill>
                  <a:srgbClr val="FFFFFF"/>
                </a:solidFill>
                <a:latin typeface="Tahoma"/>
                <a:cs typeface="Tahoma"/>
              </a:rPr>
              <a:t>U</a:t>
            </a:r>
            <a:r>
              <a:rPr sz="900" b="1" spc="-68" dirty="0">
                <a:solidFill>
                  <a:srgbClr val="FFFFFF"/>
                </a:solidFill>
                <a:latin typeface="Tahoma"/>
                <a:cs typeface="Tahoma"/>
              </a:rPr>
              <a:t>E</a:t>
            </a:r>
            <a:r>
              <a:rPr sz="900" b="1" spc="-105" dirty="0">
                <a:solidFill>
                  <a:srgbClr val="FFFFFF"/>
                </a:solidFill>
                <a:latin typeface="Tahoma"/>
                <a:cs typeface="Tahoma"/>
              </a:rPr>
              <a:t>S</a:t>
            </a:r>
            <a:r>
              <a:rPr sz="900" b="1" spc="-68" dirty="0">
                <a:solidFill>
                  <a:srgbClr val="FFFFFF"/>
                </a:solidFill>
                <a:latin typeface="Tahoma"/>
                <a:cs typeface="Tahoma"/>
              </a:rPr>
              <a:t>E</a:t>
            </a:r>
            <a:r>
              <a:rPr sz="900" b="1" spc="-79" dirty="0">
                <a:solidFill>
                  <a:srgbClr val="FFFFFF"/>
                </a:solidFill>
                <a:latin typeface="Tahoma"/>
                <a:cs typeface="Tahoma"/>
              </a:rPr>
              <a:t>L</a:t>
            </a:r>
            <a:r>
              <a:rPr sz="900" b="1" spc="-68" dirty="0">
                <a:solidFill>
                  <a:srgbClr val="FFFFFF"/>
                </a:solidFill>
                <a:latin typeface="Tahoma"/>
                <a:cs typeface="Tahoma"/>
              </a:rPr>
              <a:t>E</a:t>
            </a:r>
            <a:r>
              <a:rPr sz="900" b="1" spc="-41" dirty="0">
                <a:solidFill>
                  <a:srgbClr val="FFFFFF"/>
                </a:solidFill>
                <a:latin typeface="Tahoma"/>
                <a:cs typeface="Tahoma"/>
              </a:rPr>
              <a:t>C</a:t>
            </a:r>
            <a:r>
              <a:rPr sz="900" b="1" spc="-11" dirty="0">
                <a:solidFill>
                  <a:srgbClr val="FFFFFF"/>
                </a:solidFill>
                <a:latin typeface="Tahoma"/>
                <a:cs typeface="Tahoma"/>
              </a:rPr>
              <a:t>T</a:t>
            </a:r>
            <a:r>
              <a:rPr sz="900" b="1" spc="-71" dirty="0">
                <a:solidFill>
                  <a:srgbClr val="FFFFFF"/>
                </a:solidFill>
                <a:latin typeface="Tahoma"/>
                <a:cs typeface="Tahoma"/>
              </a:rPr>
              <a:t> </a:t>
            </a:r>
            <a:r>
              <a:rPr sz="900" b="1" spc="-45" dirty="0">
                <a:solidFill>
                  <a:srgbClr val="FFFFFF"/>
                </a:solidFill>
                <a:latin typeface="Tahoma"/>
                <a:cs typeface="Tahoma"/>
              </a:rPr>
              <a:t>P</a:t>
            </a:r>
            <a:r>
              <a:rPr sz="900" b="1" spc="-41" dirty="0">
                <a:solidFill>
                  <a:srgbClr val="FFFFFF"/>
                </a:solidFill>
                <a:latin typeface="Tahoma"/>
                <a:cs typeface="Tahoma"/>
              </a:rPr>
              <a:t>L</a:t>
            </a:r>
            <a:r>
              <a:rPr sz="900" b="1" spc="-38" dirty="0">
                <a:solidFill>
                  <a:srgbClr val="FFFFFF"/>
                </a:solidFill>
                <a:latin typeface="Tahoma"/>
                <a:cs typeface="Tahoma"/>
              </a:rPr>
              <a:t>US</a:t>
            </a:r>
            <a:r>
              <a:rPr sz="900" b="1" spc="-30" dirty="0">
                <a:solidFill>
                  <a:srgbClr val="FFFFFF"/>
                </a:solidFill>
                <a:latin typeface="Tahoma"/>
                <a:cs typeface="Tahoma"/>
              </a:rPr>
              <a:t> </a:t>
            </a:r>
            <a:r>
              <a:rPr sz="900" b="1" spc="-11" dirty="0">
                <a:solidFill>
                  <a:srgbClr val="FFFFFF"/>
                </a:solidFill>
                <a:latin typeface="Tahoma"/>
                <a:cs typeface="Tahoma"/>
              </a:rPr>
              <a:t>N</a:t>
            </a:r>
            <a:r>
              <a:rPr sz="900" b="1" spc="-53" dirty="0">
                <a:solidFill>
                  <a:srgbClr val="FFFFFF"/>
                </a:solidFill>
                <a:latin typeface="Tahoma"/>
                <a:cs typeface="Tahoma"/>
              </a:rPr>
              <a:t>E</a:t>
            </a:r>
            <a:r>
              <a:rPr sz="900" b="1" spc="-23" dirty="0">
                <a:solidFill>
                  <a:srgbClr val="FFFFFF"/>
                </a:solidFill>
                <a:latin typeface="Tahoma"/>
                <a:cs typeface="Tahoma"/>
              </a:rPr>
              <a:t>T</a:t>
            </a:r>
            <a:r>
              <a:rPr sz="900" b="1" spc="8" dirty="0">
                <a:solidFill>
                  <a:srgbClr val="FFFFFF"/>
                </a:solidFill>
                <a:latin typeface="Tahoma"/>
                <a:cs typeface="Tahoma"/>
              </a:rPr>
              <a:t>W</a:t>
            </a:r>
            <a:r>
              <a:rPr sz="900" b="1" spc="23" dirty="0">
                <a:solidFill>
                  <a:srgbClr val="FFFFFF"/>
                </a:solidFill>
                <a:latin typeface="Tahoma"/>
                <a:cs typeface="Tahoma"/>
              </a:rPr>
              <a:t>O</a:t>
            </a:r>
            <a:r>
              <a:rPr sz="900" b="1" spc="-86" dirty="0">
                <a:solidFill>
                  <a:srgbClr val="FFFFFF"/>
                </a:solidFill>
                <a:latin typeface="Tahoma"/>
                <a:cs typeface="Tahoma"/>
              </a:rPr>
              <a:t>R</a:t>
            </a:r>
            <a:r>
              <a:rPr sz="900" b="1" spc="-8" dirty="0">
                <a:solidFill>
                  <a:srgbClr val="FFFFFF"/>
                </a:solidFill>
                <a:latin typeface="Tahoma"/>
                <a:cs typeface="Tahoma"/>
              </a:rPr>
              <a:t>K</a:t>
            </a:r>
            <a:endParaRPr sz="900">
              <a:latin typeface="Tahoma"/>
              <a:cs typeface="Tahoma"/>
            </a:endParaRPr>
          </a:p>
        </p:txBody>
      </p:sp>
      <p:sp>
        <p:nvSpPr>
          <p:cNvPr id="18" name="object 18"/>
          <p:cNvSpPr/>
          <p:nvPr/>
        </p:nvSpPr>
        <p:spPr>
          <a:xfrm>
            <a:off x="6238495" y="2402586"/>
            <a:ext cx="1482566" cy="61913"/>
          </a:xfrm>
          <a:custGeom>
            <a:avLst/>
            <a:gdLst/>
            <a:ahLst/>
            <a:cxnLst/>
            <a:rect l="l" t="t" r="r" b="b"/>
            <a:pathLst>
              <a:path w="1976754" h="82550">
                <a:moveTo>
                  <a:pt x="0" y="82295"/>
                </a:moveTo>
                <a:lnTo>
                  <a:pt x="1976501" y="82295"/>
                </a:lnTo>
                <a:lnTo>
                  <a:pt x="1976501" y="0"/>
                </a:lnTo>
                <a:lnTo>
                  <a:pt x="0" y="0"/>
                </a:lnTo>
                <a:lnTo>
                  <a:pt x="0" y="82295"/>
                </a:lnTo>
                <a:close/>
              </a:path>
            </a:pathLst>
          </a:custGeom>
          <a:solidFill>
            <a:srgbClr val="EA464E"/>
          </a:solidFill>
        </p:spPr>
        <p:txBody>
          <a:bodyPr wrap="square" lIns="0" tIns="0" rIns="0" bIns="0" rtlCol="0"/>
          <a:lstStyle/>
          <a:p>
            <a:endParaRPr sz="1350"/>
          </a:p>
        </p:txBody>
      </p:sp>
      <p:sp>
        <p:nvSpPr>
          <p:cNvPr id="19" name="object 19"/>
          <p:cNvSpPr/>
          <p:nvPr/>
        </p:nvSpPr>
        <p:spPr>
          <a:xfrm>
            <a:off x="6238495" y="2570036"/>
            <a:ext cx="1482566" cy="19050"/>
          </a:xfrm>
          <a:custGeom>
            <a:avLst/>
            <a:gdLst/>
            <a:ahLst/>
            <a:cxnLst/>
            <a:rect l="l" t="t" r="r" b="b"/>
            <a:pathLst>
              <a:path w="1976754" h="25400">
                <a:moveTo>
                  <a:pt x="0" y="25399"/>
                </a:moveTo>
                <a:lnTo>
                  <a:pt x="1976501" y="25399"/>
                </a:lnTo>
                <a:lnTo>
                  <a:pt x="1976501" y="0"/>
                </a:lnTo>
                <a:lnTo>
                  <a:pt x="0" y="0"/>
                </a:lnTo>
                <a:lnTo>
                  <a:pt x="0" y="25399"/>
                </a:lnTo>
                <a:close/>
              </a:path>
            </a:pathLst>
          </a:custGeom>
          <a:solidFill>
            <a:srgbClr val="EA464E"/>
          </a:solidFill>
        </p:spPr>
        <p:txBody>
          <a:bodyPr wrap="square" lIns="0" tIns="0" rIns="0" bIns="0" rtlCol="0"/>
          <a:lstStyle/>
          <a:p>
            <a:endParaRPr sz="1350"/>
          </a:p>
        </p:txBody>
      </p:sp>
      <p:sp>
        <p:nvSpPr>
          <p:cNvPr id="20" name="object 20"/>
          <p:cNvSpPr/>
          <p:nvPr/>
        </p:nvSpPr>
        <p:spPr>
          <a:xfrm>
            <a:off x="6238495" y="2464308"/>
            <a:ext cx="1482566" cy="105728"/>
          </a:xfrm>
          <a:custGeom>
            <a:avLst/>
            <a:gdLst/>
            <a:ahLst/>
            <a:cxnLst/>
            <a:rect l="l" t="t" r="r" b="b"/>
            <a:pathLst>
              <a:path w="1976754" h="140969">
                <a:moveTo>
                  <a:pt x="0" y="140970"/>
                </a:moveTo>
                <a:lnTo>
                  <a:pt x="1976627" y="140970"/>
                </a:lnTo>
                <a:lnTo>
                  <a:pt x="1976627" y="0"/>
                </a:lnTo>
                <a:lnTo>
                  <a:pt x="0" y="0"/>
                </a:lnTo>
                <a:lnTo>
                  <a:pt x="0" y="140970"/>
                </a:lnTo>
                <a:close/>
              </a:path>
            </a:pathLst>
          </a:custGeom>
          <a:solidFill>
            <a:srgbClr val="EA464E"/>
          </a:solidFill>
        </p:spPr>
        <p:txBody>
          <a:bodyPr wrap="square" lIns="0" tIns="0" rIns="0" bIns="0" rtlCol="0"/>
          <a:lstStyle/>
          <a:p>
            <a:endParaRPr sz="1350"/>
          </a:p>
        </p:txBody>
      </p:sp>
      <p:sp>
        <p:nvSpPr>
          <p:cNvPr id="21" name="object 21"/>
          <p:cNvSpPr txBox="1"/>
          <p:nvPr/>
        </p:nvSpPr>
        <p:spPr>
          <a:xfrm>
            <a:off x="1453862" y="2431351"/>
            <a:ext cx="1888331" cy="611706"/>
          </a:xfrm>
          <a:prstGeom prst="rect">
            <a:avLst/>
          </a:prstGeom>
        </p:spPr>
        <p:txBody>
          <a:bodyPr vert="horz" wrap="square" lIns="0" tIns="0" rIns="0" bIns="0" rtlCol="0">
            <a:spAutoFit/>
          </a:bodyPr>
          <a:lstStyle/>
          <a:p>
            <a:pPr marL="290513"/>
            <a:r>
              <a:rPr sz="900" b="1" spc="-53" dirty="0">
                <a:solidFill>
                  <a:srgbClr val="FFFFFF"/>
                </a:solidFill>
                <a:latin typeface="Tahoma"/>
                <a:cs typeface="Tahoma"/>
              </a:rPr>
              <a:t>S</a:t>
            </a:r>
            <a:r>
              <a:rPr sz="900" b="1" spc="-60" dirty="0">
                <a:solidFill>
                  <a:srgbClr val="FFFFFF"/>
                </a:solidFill>
                <a:latin typeface="Tahoma"/>
                <a:cs typeface="Tahoma"/>
              </a:rPr>
              <a:t>P</a:t>
            </a:r>
            <a:r>
              <a:rPr sz="900" b="1" spc="-75" dirty="0">
                <a:solidFill>
                  <a:srgbClr val="FFFFFF"/>
                </a:solidFill>
                <a:latin typeface="Tahoma"/>
                <a:cs typeface="Tahoma"/>
              </a:rPr>
              <a:t>IRA</a:t>
            </a:r>
            <a:r>
              <a:rPr sz="900" b="1" spc="-11" dirty="0">
                <a:solidFill>
                  <a:srgbClr val="FFFFFF"/>
                </a:solidFill>
                <a:latin typeface="Tahoma"/>
                <a:cs typeface="Tahoma"/>
              </a:rPr>
              <a:t> </a:t>
            </a:r>
            <a:r>
              <a:rPr sz="900" b="1" spc="-53" dirty="0">
                <a:solidFill>
                  <a:srgbClr val="FFFFFF"/>
                </a:solidFill>
                <a:latin typeface="Tahoma"/>
                <a:cs typeface="Tahoma"/>
              </a:rPr>
              <a:t>C</a:t>
            </a:r>
            <a:r>
              <a:rPr sz="900" b="1" spc="-30" dirty="0">
                <a:solidFill>
                  <a:srgbClr val="FFFFFF"/>
                </a:solidFill>
                <a:latin typeface="Tahoma"/>
                <a:cs typeface="Tahoma"/>
              </a:rPr>
              <a:t>A</a:t>
            </a:r>
            <a:r>
              <a:rPr sz="900" b="1" spc="-113" dirty="0">
                <a:solidFill>
                  <a:srgbClr val="FFFFFF"/>
                </a:solidFill>
                <a:latin typeface="Tahoma"/>
                <a:cs typeface="Tahoma"/>
              </a:rPr>
              <a:t>R</a:t>
            </a:r>
            <a:r>
              <a:rPr sz="900" b="1" spc="-41" dirty="0">
                <a:solidFill>
                  <a:srgbClr val="FFFFFF"/>
                </a:solidFill>
                <a:latin typeface="Tahoma"/>
                <a:cs typeface="Tahoma"/>
              </a:rPr>
              <a:t>E</a:t>
            </a:r>
            <a:r>
              <a:rPr sz="900" b="1" spc="-53" dirty="0">
                <a:solidFill>
                  <a:srgbClr val="FFFFFF"/>
                </a:solidFill>
                <a:latin typeface="Tahoma"/>
                <a:cs typeface="Tahoma"/>
              </a:rPr>
              <a:t> </a:t>
            </a:r>
            <a:r>
              <a:rPr sz="900" b="1" spc="-26" dirty="0">
                <a:solidFill>
                  <a:srgbClr val="FFFFFF"/>
                </a:solidFill>
                <a:latin typeface="Tahoma"/>
                <a:cs typeface="Tahoma"/>
              </a:rPr>
              <a:t>C</a:t>
            </a:r>
            <a:r>
              <a:rPr sz="900" b="1" spc="-53" dirty="0">
                <a:solidFill>
                  <a:srgbClr val="FFFFFF"/>
                </a:solidFill>
                <a:latin typeface="Tahoma"/>
                <a:cs typeface="Tahoma"/>
              </a:rPr>
              <a:t>E</a:t>
            </a:r>
            <a:r>
              <a:rPr sz="900" b="1" spc="-8" dirty="0">
                <a:solidFill>
                  <a:srgbClr val="FFFFFF"/>
                </a:solidFill>
                <a:latin typeface="Tahoma"/>
                <a:cs typeface="Tahoma"/>
              </a:rPr>
              <a:t>N</a:t>
            </a:r>
            <a:r>
              <a:rPr sz="900" b="1" spc="-23" dirty="0">
                <a:solidFill>
                  <a:srgbClr val="FFFFFF"/>
                </a:solidFill>
                <a:latin typeface="Tahoma"/>
                <a:cs typeface="Tahoma"/>
              </a:rPr>
              <a:t>T</a:t>
            </a:r>
            <a:r>
              <a:rPr sz="900" b="1" spc="-53" dirty="0">
                <a:solidFill>
                  <a:srgbClr val="FFFFFF"/>
                </a:solidFill>
                <a:latin typeface="Tahoma"/>
                <a:cs typeface="Tahoma"/>
              </a:rPr>
              <a:t>E</a:t>
            </a:r>
            <a:r>
              <a:rPr sz="900" b="1" spc="-86" dirty="0">
                <a:solidFill>
                  <a:srgbClr val="FFFFFF"/>
                </a:solidFill>
                <a:latin typeface="Tahoma"/>
                <a:cs typeface="Tahoma"/>
              </a:rPr>
              <a:t>R</a:t>
            </a:r>
            <a:r>
              <a:rPr sz="900" b="1" spc="-75" dirty="0">
                <a:solidFill>
                  <a:srgbClr val="FFFFFF"/>
                </a:solidFill>
                <a:latin typeface="Tahoma"/>
                <a:cs typeface="Tahoma"/>
              </a:rPr>
              <a:t>S</a:t>
            </a:r>
            <a:endParaRPr sz="900" dirty="0">
              <a:latin typeface="Tahoma"/>
              <a:cs typeface="Tahoma"/>
            </a:endParaRPr>
          </a:p>
          <a:p>
            <a:pPr>
              <a:spcBef>
                <a:spcPts val="32"/>
              </a:spcBef>
            </a:pPr>
            <a:endParaRPr sz="975" dirty="0">
              <a:latin typeface="Times New Roman"/>
              <a:cs typeface="Times New Roman"/>
            </a:endParaRPr>
          </a:p>
          <a:p>
            <a:pPr marL="9525" marR="3810"/>
            <a:r>
              <a:rPr sz="1050" b="1" spc="-49" dirty="0">
                <a:solidFill>
                  <a:srgbClr val="0D6D87"/>
                </a:solidFill>
                <a:latin typeface="Tahoma"/>
                <a:cs typeface="Tahoma"/>
              </a:rPr>
              <a:t>Nine</a:t>
            </a:r>
            <a:r>
              <a:rPr sz="1050" b="1" spc="64" dirty="0">
                <a:solidFill>
                  <a:srgbClr val="0D6D87"/>
                </a:solidFill>
                <a:latin typeface="Tahoma"/>
                <a:cs typeface="Tahoma"/>
              </a:rPr>
              <a:t> </a:t>
            </a:r>
            <a:r>
              <a:rPr sz="1050" b="1" spc="-71" dirty="0">
                <a:solidFill>
                  <a:srgbClr val="0D6D87"/>
                </a:solidFill>
                <a:latin typeface="Tahoma"/>
                <a:cs typeface="Tahoma"/>
              </a:rPr>
              <a:t>Spira</a:t>
            </a:r>
            <a:r>
              <a:rPr sz="1050" b="1" spc="41" dirty="0">
                <a:solidFill>
                  <a:srgbClr val="0D6D87"/>
                </a:solidFill>
                <a:latin typeface="Tahoma"/>
                <a:cs typeface="Tahoma"/>
              </a:rPr>
              <a:t> </a:t>
            </a:r>
            <a:r>
              <a:rPr sz="1050" b="1" spc="-64" dirty="0">
                <a:solidFill>
                  <a:srgbClr val="0D6D87"/>
                </a:solidFill>
                <a:latin typeface="Tahoma"/>
                <a:cs typeface="Tahoma"/>
              </a:rPr>
              <a:t>Care</a:t>
            </a:r>
            <a:r>
              <a:rPr sz="1050" b="1" spc="38" dirty="0">
                <a:solidFill>
                  <a:srgbClr val="0D6D87"/>
                </a:solidFill>
                <a:latin typeface="Tahoma"/>
                <a:cs typeface="Tahoma"/>
              </a:rPr>
              <a:t> </a:t>
            </a:r>
            <a:r>
              <a:rPr sz="1050" b="1" spc="-23" dirty="0">
                <a:solidFill>
                  <a:srgbClr val="0D6D87"/>
                </a:solidFill>
                <a:latin typeface="Tahoma"/>
                <a:cs typeface="Tahoma"/>
              </a:rPr>
              <a:t>C</a:t>
            </a:r>
            <a:r>
              <a:rPr sz="1050" b="1" spc="-75" dirty="0">
                <a:solidFill>
                  <a:srgbClr val="0D6D87"/>
                </a:solidFill>
                <a:latin typeface="Tahoma"/>
                <a:cs typeface="Tahoma"/>
              </a:rPr>
              <a:t>e</a:t>
            </a:r>
            <a:r>
              <a:rPr sz="1050" b="1" spc="-94" dirty="0">
                <a:solidFill>
                  <a:srgbClr val="0D6D87"/>
                </a:solidFill>
                <a:latin typeface="Tahoma"/>
                <a:cs typeface="Tahoma"/>
              </a:rPr>
              <a:t>n</a:t>
            </a:r>
            <a:r>
              <a:rPr sz="1050" b="1" spc="-68" dirty="0">
                <a:solidFill>
                  <a:srgbClr val="0D6D87"/>
                </a:solidFill>
                <a:latin typeface="Tahoma"/>
                <a:cs typeface="Tahoma"/>
              </a:rPr>
              <a:t>te</a:t>
            </a:r>
            <a:r>
              <a:rPr sz="1050" b="1" spc="-75" dirty="0">
                <a:solidFill>
                  <a:srgbClr val="0D6D87"/>
                </a:solidFill>
                <a:latin typeface="Tahoma"/>
                <a:cs typeface="Tahoma"/>
              </a:rPr>
              <a:t>r</a:t>
            </a:r>
            <a:r>
              <a:rPr sz="1050" b="1" spc="-83" dirty="0">
                <a:solidFill>
                  <a:srgbClr val="0D6D87"/>
                </a:solidFill>
                <a:latin typeface="Tahoma"/>
                <a:cs typeface="Tahoma"/>
              </a:rPr>
              <a:t>s</a:t>
            </a:r>
            <a:r>
              <a:rPr sz="1050" b="1" spc="-56" dirty="0">
                <a:solidFill>
                  <a:srgbClr val="0D6D87"/>
                </a:solidFill>
                <a:latin typeface="Tahoma"/>
                <a:cs typeface="Tahoma"/>
              </a:rPr>
              <a:t> </a:t>
            </a:r>
            <a:r>
              <a:rPr sz="1050" b="1" spc="-68" dirty="0">
                <a:solidFill>
                  <a:srgbClr val="0D6D87"/>
                </a:solidFill>
                <a:latin typeface="Tahoma"/>
                <a:cs typeface="Tahoma"/>
              </a:rPr>
              <a:t>across</a:t>
            </a:r>
            <a:r>
              <a:rPr sz="1050" b="1" spc="-38" dirty="0">
                <a:solidFill>
                  <a:srgbClr val="0D6D87"/>
                </a:solidFill>
                <a:latin typeface="Tahoma"/>
                <a:cs typeface="Tahoma"/>
              </a:rPr>
              <a:t> </a:t>
            </a:r>
            <a:r>
              <a:rPr sz="1050" b="1" spc="-64" dirty="0">
                <a:solidFill>
                  <a:srgbClr val="0D6D87"/>
                </a:solidFill>
                <a:latin typeface="Tahoma"/>
                <a:cs typeface="Tahoma"/>
              </a:rPr>
              <a:t>the</a:t>
            </a:r>
            <a:r>
              <a:rPr sz="1050" b="1" dirty="0">
                <a:solidFill>
                  <a:srgbClr val="0D6D87"/>
                </a:solidFill>
                <a:latin typeface="Tahoma"/>
                <a:cs typeface="Tahoma"/>
              </a:rPr>
              <a:t> </a:t>
            </a:r>
            <a:r>
              <a:rPr sz="1050" b="1" spc="-71" dirty="0">
                <a:solidFill>
                  <a:srgbClr val="0D6D87"/>
                </a:solidFill>
                <a:latin typeface="Tahoma"/>
                <a:cs typeface="Tahoma"/>
              </a:rPr>
              <a:t>Kans</a:t>
            </a:r>
            <a:r>
              <a:rPr sz="1050" b="1" spc="-75" dirty="0">
                <a:solidFill>
                  <a:srgbClr val="0D6D87"/>
                </a:solidFill>
                <a:latin typeface="Tahoma"/>
                <a:cs typeface="Tahoma"/>
              </a:rPr>
              <a:t>a</a:t>
            </a:r>
            <a:r>
              <a:rPr sz="1050" b="1" spc="-83" dirty="0">
                <a:solidFill>
                  <a:srgbClr val="0D6D87"/>
                </a:solidFill>
                <a:latin typeface="Tahoma"/>
                <a:cs typeface="Tahoma"/>
              </a:rPr>
              <a:t>s</a:t>
            </a:r>
            <a:r>
              <a:rPr sz="1050" b="1" spc="-8" dirty="0">
                <a:solidFill>
                  <a:srgbClr val="0D6D87"/>
                </a:solidFill>
                <a:latin typeface="Tahoma"/>
                <a:cs typeface="Tahoma"/>
              </a:rPr>
              <a:t> </a:t>
            </a:r>
            <a:r>
              <a:rPr sz="1050" b="1" spc="-34" dirty="0">
                <a:solidFill>
                  <a:srgbClr val="0D6D87"/>
                </a:solidFill>
                <a:latin typeface="Tahoma"/>
                <a:cs typeface="Tahoma"/>
              </a:rPr>
              <a:t>Ci</a:t>
            </a:r>
            <a:r>
              <a:rPr sz="1050" b="1" spc="-49" dirty="0">
                <a:solidFill>
                  <a:srgbClr val="0D6D87"/>
                </a:solidFill>
                <a:latin typeface="Tahoma"/>
                <a:cs typeface="Tahoma"/>
              </a:rPr>
              <a:t>ty</a:t>
            </a:r>
            <a:r>
              <a:rPr sz="1050" b="1" dirty="0">
                <a:solidFill>
                  <a:srgbClr val="0D6D87"/>
                </a:solidFill>
                <a:latin typeface="Tahoma"/>
                <a:cs typeface="Tahoma"/>
              </a:rPr>
              <a:t> </a:t>
            </a:r>
            <a:r>
              <a:rPr sz="1050" b="1" spc="-71" dirty="0">
                <a:solidFill>
                  <a:srgbClr val="0D6D87"/>
                </a:solidFill>
                <a:latin typeface="Tahoma"/>
                <a:cs typeface="Tahoma"/>
              </a:rPr>
              <a:t>metro</a:t>
            </a:r>
            <a:r>
              <a:rPr sz="1050" b="1" spc="-15" dirty="0">
                <a:solidFill>
                  <a:srgbClr val="0D6D87"/>
                </a:solidFill>
                <a:latin typeface="Tahoma"/>
                <a:cs typeface="Tahoma"/>
              </a:rPr>
              <a:t> </a:t>
            </a:r>
            <a:r>
              <a:rPr sz="1050" b="1" spc="-71" dirty="0">
                <a:solidFill>
                  <a:srgbClr val="0D6D87"/>
                </a:solidFill>
                <a:latin typeface="Tahoma"/>
                <a:cs typeface="Tahoma"/>
              </a:rPr>
              <a:t>a</a:t>
            </a:r>
            <a:r>
              <a:rPr sz="1050" b="1" spc="-34" dirty="0">
                <a:solidFill>
                  <a:srgbClr val="0D6D87"/>
                </a:solidFill>
                <a:latin typeface="Tahoma"/>
                <a:cs typeface="Tahoma"/>
              </a:rPr>
              <a:t>re</a:t>
            </a:r>
            <a:r>
              <a:rPr sz="1050" b="1" spc="-71" dirty="0">
                <a:solidFill>
                  <a:srgbClr val="0D6D87"/>
                </a:solidFill>
                <a:latin typeface="Tahoma"/>
                <a:cs typeface="Tahoma"/>
              </a:rPr>
              <a:t>a</a:t>
            </a:r>
            <a:r>
              <a:rPr sz="1050" b="1" spc="-83" dirty="0">
                <a:solidFill>
                  <a:srgbClr val="0D6D87"/>
                </a:solidFill>
                <a:latin typeface="Tahoma"/>
                <a:cs typeface="Tahoma"/>
              </a:rPr>
              <a:t>.</a:t>
            </a:r>
            <a:endParaRPr sz="1050" dirty="0">
              <a:latin typeface="Tahoma"/>
              <a:cs typeface="Tahoma"/>
            </a:endParaRPr>
          </a:p>
        </p:txBody>
      </p:sp>
      <p:sp>
        <p:nvSpPr>
          <p:cNvPr id="22" name="object 22"/>
          <p:cNvSpPr txBox="1"/>
          <p:nvPr/>
        </p:nvSpPr>
        <p:spPr>
          <a:xfrm>
            <a:off x="6378511" y="2441544"/>
            <a:ext cx="1223963" cy="138499"/>
          </a:xfrm>
          <a:prstGeom prst="rect">
            <a:avLst/>
          </a:prstGeom>
        </p:spPr>
        <p:txBody>
          <a:bodyPr vert="horz" wrap="square" lIns="0" tIns="0" rIns="0" bIns="0" rtlCol="0">
            <a:spAutoFit/>
          </a:bodyPr>
          <a:lstStyle/>
          <a:p>
            <a:pPr marL="9525"/>
            <a:r>
              <a:rPr sz="900" b="1" spc="-11" dirty="0">
                <a:solidFill>
                  <a:srgbClr val="FFFFFF"/>
                </a:solidFill>
                <a:latin typeface="Tahoma"/>
                <a:cs typeface="Tahoma"/>
              </a:rPr>
              <a:t>N</a:t>
            </a:r>
            <a:r>
              <a:rPr sz="900" b="1" dirty="0">
                <a:solidFill>
                  <a:srgbClr val="FFFFFF"/>
                </a:solidFill>
                <a:latin typeface="Tahoma"/>
                <a:cs typeface="Tahoma"/>
              </a:rPr>
              <a:t>A</a:t>
            </a:r>
            <a:r>
              <a:rPr sz="900" b="1" spc="-23" dirty="0">
                <a:solidFill>
                  <a:srgbClr val="FFFFFF"/>
                </a:solidFill>
                <a:latin typeface="Tahoma"/>
                <a:cs typeface="Tahoma"/>
              </a:rPr>
              <a:t>T</a:t>
            </a:r>
            <a:r>
              <a:rPr sz="900" b="1" spc="-176" dirty="0">
                <a:solidFill>
                  <a:srgbClr val="FFFFFF"/>
                </a:solidFill>
                <a:latin typeface="Tahoma"/>
                <a:cs typeface="Tahoma"/>
              </a:rPr>
              <a:t>I</a:t>
            </a:r>
            <a:r>
              <a:rPr sz="900" b="1" spc="23" dirty="0">
                <a:solidFill>
                  <a:srgbClr val="FFFFFF"/>
                </a:solidFill>
                <a:latin typeface="Tahoma"/>
                <a:cs typeface="Tahoma"/>
              </a:rPr>
              <a:t>O</a:t>
            </a:r>
            <a:r>
              <a:rPr sz="900" b="1" spc="-11" dirty="0">
                <a:solidFill>
                  <a:srgbClr val="FFFFFF"/>
                </a:solidFill>
                <a:latin typeface="Tahoma"/>
                <a:cs typeface="Tahoma"/>
              </a:rPr>
              <a:t>N</a:t>
            </a:r>
            <a:r>
              <a:rPr sz="900" b="1" dirty="0">
                <a:solidFill>
                  <a:srgbClr val="FFFFFF"/>
                </a:solidFill>
                <a:latin typeface="Tahoma"/>
                <a:cs typeface="Tahoma"/>
              </a:rPr>
              <a:t>A</a:t>
            </a:r>
            <a:r>
              <a:rPr sz="900" b="1" spc="-49" dirty="0">
                <a:solidFill>
                  <a:srgbClr val="FFFFFF"/>
                </a:solidFill>
                <a:latin typeface="Tahoma"/>
                <a:cs typeface="Tahoma"/>
              </a:rPr>
              <a:t>L</a:t>
            </a:r>
            <a:r>
              <a:rPr sz="900" b="1" spc="-75" dirty="0">
                <a:solidFill>
                  <a:srgbClr val="FFFFFF"/>
                </a:solidFill>
                <a:latin typeface="Tahoma"/>
                <a:cs typeface="Tahoma"/>
              </a:rPr>
              <a:t> </a:t>
            </a:r>
            <a:r>
              <a:rPr sz="900" b="1" spc="-38" dirty="0">
                <a:solidFill>
                  <a:srgbClr val="FFFFFF"/>
                </a:solidFill>
                <a:latin typeface="Tahoma"/>
                <a:cs typeface="Tahoma"/>
              </a:rPr>
              <a:t>B</a:t>
            </a:r>
            <a:r>
              <a:rPr sz="900" b="1" spc="-60" dirty="0">
                <a:solidFill>
                  <a:srgbClr val="FFFFFF"/>
                </a:solidFill>
                <a:latin typeface="Tahoma"/>
                <a:cs typeface="Tahoma"/>
              </a:rPr>
              <a:t>L</a:t>
            </a:r>
            <a:r>
              <a:rPr sz="900" b="1" spc="-11" dirty="0">
                <a:solidFill>
                  <a:srgbClr val="FFFFFF"/>
                </a:solidFill>
                <a:latin typeface="Tahoma"/>
                <a:cs typeface="Tahoma"/>
              </a:rPr>
              <a:t>U</a:t>
            </a:r>
            <a:r>
              <a:rPr sz="900" b="1" spc="-53" dirty="0">
                <a:solidFill>
                  <a:srgbClr val="FFFFFF"/>
                </a:solidFill>
                <a:latin typeface="Tahoma"/>
                <a:cs typeface="Tahoma"/>
              </a:rPr>
              <a:t>E</a:t>
            </a:r>
            <a:r>
              <a:rPr sz="900" b="1" spc="-26" dirty="0">
                <a:solidFill>
                  <a:srgbClr val="FFFFFF"/>
                </a:solidFill>
                <a:latin typeface="Tahoma"/>
                <a:cs typeface="Tahoma"/>
              </a:rPr>
              <a:t>C</a:t>
            </a:r>
            <a:r>
              <a:rPr sz="900" b="1" dirty="0">
                <a:solidFill>
                  <a:srgbClr val="FFFFFF"/>
                </a:solidFill>
                <a:latin typeface="Tahoma"/>
                <a:cs typeface="Tahoma"/>
              </a:rPr>
              <a:t>A</a:t>
            </a:r>
            <a:r>
              <a:rPr sz="900" b="1" spc="-86" dirty="0">
                <a:solidFill>
                  <a:srgbClr val="FFFFFF"/>
                </a:solidFill>
                <a:latin typeface="Tahoma"/>
                <a:cs typeface="Tahoma"/>
              </a:rPr>
              <a:t>R</a:t>
            </a:r>
            <a:r>
              <a:rPr sz="900" b="1" dirty="0">
                <a:solidFill>
                  <a:srgbClr val="FFFFFF"/>
                </a:solidFill>
                <a:latin typeface="Tahoma"/>
                <a:cs typeface="Tahoma"/>
              </a:rPr>
              <a:t>D</a:t>
            </a:r>
            <a:endParaRPr sz="900">
              <a:latin typeface="Tahoma"/>
              <a:cs typeface="Tahoma"/>
            </a:endParaRPr>
          </a:p>
        </p:txBody>
      </p:sp>
      <p:sp>
        <p:nvSpPr>
          <p:cNvPr id="23" name="object 23"/>
          <p:cNvSpPr txBox="1"/>
          <p:nvPr/>
        </p:nvSpPr>
        <p:spPr>
          <a:xfrm>
            <a:off x="4195885" y="2695290"/>
            <a:ext cx="1799273" cy="484748"/>
          </a:xfrm>
          <a:prstGeom prst="rect">
            <a:avLst/>
          </a:prstGeom>
        </p:spPr>
        <p:txBody>
          <a:bodyPr vert="horz" wrap="square" lIns="0" tIns="0" rIns="0" bIns="0" rtlCol="0">
            <a:spAutoFit/>
          </a:bodyPr>
          <a:lstStyle/>
          <a:p>
            <a:pPr marL="9525" marR="3810"/>
            <a:r>
              <a:rPr sz="1050" spc="79" dirty="0">
                <a:solidFill>
                  <a:srgbClr val="0085C8"/>
                </a:solidFill>
                <a:latin typeface="Tahoma"/>
                <a:cs typeface="Tahoma"/>
              </a:rPr>
              <a:t>A</a:t>
            </a:r>
            <a:r>
              <a:rPr sz="1050" spc="8" dirty="0">
                <a:solidFill>
                  <a:srgbClr val="0085C8"/>
                </a:solidFill>
                <a:latin typeface="Tahoma"/>
                <a:cs typeface="Tahoma"/>
              </a:rPr>
              <a:t>c</a:t>
            </a:r>
            <a:r>
              <a:rPr sz="1050" spc="4" dirty="0">
                <a:solidFill>
                  <a:srgbClr val="0085C8"/>
                </a:solidFill>
                <a:latin typeface="Tahoma"/>
                <a:cs typeface="Tahoma"/>
              </a:rPr>
              <a:t>c</a:t>
            </a:r>
            <a:r>
              <a:rPr sz="1050" spc="-4" dirty="0">
                <a:solidFill>
                  <a:srgbClr val="0085C8"/>
                </a:solidFill>
                <a:latin typeface="Tahoma"/>
                <a:cs typeface="Tahoma"/>
              </a:rPr>
              <a:t>e</a:t>
            </a:r>
            <a:r>
              <a:rPr sz="1050" spc="-15" dirty="0">
                <a:solidFill>
                  <a:srgbClr val="0085C8"/>
                </a:solidFill>
                <a:latin typeface="Tahoma"/>
                <a:cs typeface="Tahoma"/>
              </a:rPr>
              <a:t>ss</a:t>
            </a:r>
            <a:r>
              <a:rPr sz="1050" spc="-49" dirty="0">
                <a:solidFill>
                  <a:srgbClr val="0085C8"/>
                </a:solidFill>
                <a:latin typeface="Tahoma"/>
                <a:cs typeface="Tahoma"/>
              </a:rPr>
              <a:t> </a:t>
            </a:r>
            <a:r>
              <a:rPr sz="1050" spc="4" dirty="0">
                <a:solidFill>
                  <a:srgbClr val="0085C8"/>
                </a:solidFill>
                <a:latin typeface="Tahoma"/>
                <a:cs typeface="Tahoma"/>
              </a:rPr>
              <a:t>th</a:t>
            </a:r>
            <a:r>
              <a:rPr sz="1050" spc="8" dirty="0">
                <a:solidFill>
                  <a:srgbClr val="0085C8"/>
                </a:solidFill>
                <a:latin typeface="Tahoma"/>
                <a:cs typeface="Tahoma"/>
              </a:rPr>
              <a:t>e</a:t>
            </a:r>
            <a:r>
              <a:rPr sz="1050" spc="-56" dirty="0">
                <a:solidFill>
                  <a:srgbClr val="0085C8"/>
                </a:solidFill>
                <a:latin typeface="Tahoma"/>
                <a:cs typeface="Tahoma"/>
              </a:rPr>
              <a:t> </a:t>
            </a:r>
            <a:r>
              <a:rPr sz="1050" spc="11" dirty="0">
                <a:solidFill>
                  <a:srgbClr val="0085C8"/>
                </a:solidFill>
                <a:latin typeface="Tahoma"/>
                <a:cs typeface="Tahoma"/>
              </a:rPr>
              <a:t>Blu</a:t>
            </a:r>
            <a:r>
              <a:rPr sz="1050" spc="8" dirty="0">
                <a:solidFill>
                  <a:srgbClr val="0085C8"/>
                </a:solidFill>
                <a:latin typeface="Tahoma"/>
                <a:cs typeface="Tahoma"/>
              </a:rPr>
              <a:t>e</a:t>
            </a:r>
            <a:r>
              <a:rPr sz="1050" dirty="0">
                <a:solidFill>
                  <a:srgbClr val="0085C8"/>
                </a:solidFill>
                <a:latin typeface="Tahoma"/>
                <a:cs typeface="Tahoma"/>
              </a:rPr>
              <a:t>Sele</a:t>
            </a:r>
            <a:r>
              <a:rPr sz="1050" spc="-4" dirty="0">
                <a:solidFill>
                  <a:srgbClr val="0085C8"/>
                </a:solidFill>
                <a:latin typeface="Tahoma"/>
                <a:cs typeface="Tahoma"/>
              </a:rPr>
              <a:t>c</a:t>
            </a:r>
            <a:r>
              <a:rPr sz="1050" spc="26" dirty="0">
                <a:solidFill>
                  <a:srgbClr val="0085C8"/>
                </a:solidFill>
                <a:latin typeface="Tahoma"/>
                <a:cs typeface="Tahoma"/>
              </a:rPr>
              <a:t>t</a:t>
            </a:r>
            <a:r>
              <a:rPr sz="1050" spc="-45" dirty="0">
                <a:solidFill>
                  <a:srgbClr val="0085C8"/>
                </a:solidFill>
                <a:latin typeface="Tahoma"/>
                <a:cs typeface="Tahoma"/>
              </a:rPr>
              <a:t> </a:t>
            </a:r>
            <a:r>
              <a:rPr sz="1050" spc="8" dirty="0">
                <a:solidFill>
                  <a:srgbClr val="0085C8"/>
                </a:solidFill>
                <a:latin typeface="Tahoma"/>
                <a:cs typeface="Tahoma"/>
              </a:rPr>
              <a:t>Plus</a:t>
            </a:r>
            <a:r>
              <a:rPr sz="1050" spc="4" dirty="0">
                <a:solidFill>
                  <a:srgbClr val="0085C8"/>
                </a:solidFill>
                <a:latin typeface="Tahoma"/>
                <a:cs typeface="Tahoma"/>
              </a:rPr>
              <a:t> </a:t>
            </a:r>
            <a:r>
              <a:rPr sz="1050" dirty="0">
                <a:solidFill>
                  <a:srgbClr val="0085C8"/>
                </a:solidFill>
                <a:latin typeface="Tahoma"/>
                <a:cs typeface="Tahoma"/>
              </a:rPr>
              <a:t>n</a:t>
            </a:r>
            <a:r>
              <a:rPr sz="1050" spc="-4" dirty="0">
                <a:solidFill>
                  <a:srgbClr val="0085C8"/>
                </a:solidFill>
                <a:latin typeface="Tahoma"/>
                <a:cs typeface="Tahoma"/>
              </a:rPr>
              <a:t>e</a:t>
            </a:r>
            <a:r>
              <a:rPr sz="1050" spc="19" dirty="0">
                <a:solidFill>
                  <a:srgbClr val="0085C8"/>
                </a:solidFill>
                <a:latin typeface="Tahoma"/>
                <a:cs typeface="Tahoma"/>
              </a:rPr>
              <a:t>twork</a:t>
            </a:r>
            <a:r>
              <a:rPr sz="1050" spc="-53" dirty="0">
                <a:solidFill>
                  <a:srgbClr val="0085C8"/>
                </a:solidFill>
                <a:latin typeface="Tahoma"/>
                <a:cs typeface="Tahoma"/>
              </a:rPr>
              <a:t> </a:t>
            </a:r>
            <a:r>
              <a:rPr sz="1050" spc="19" dirty="0">
                <a:solidFill>
                  <a:srgbClr val="0085C8"/>
                </a:solidFill>
                <a:latin typeface="Tahoma"/>
                <a:cs typeface="Tahoma"/>
              </a:rPr>
              <a:t>for</a:t>
            </a:r>
            <a:r>
              <a:rPr sz="1050" spc="-71" dirty="0">
                <a:solidFill>
                  <a:srgbClr val="0085C8"/>
                </a:solidFill>
                <a:latin typeface="Tahoma"/>
                <a:cs typeface="Tahoma"/>
              </a:rPr>
              <a:t> </a:t>
            </a:r>
            <a:r>
              <a:rPr sz="1050" spc="-8" dirty="0">
                <a:solidFill>
                  <a:srgbClr val="0085C8"/>
                </a:solidFill>
                <a:latin typeface="Tahoma"/>
                <a:cs typeface="Tahoma"/>
              </a:rPr>
              <a:t>sp</a:t>
            </a:r>
            <a:r>
              <a:rPr sz="1050" spc="-11" dirty="0">
                <a:solidFill>
                  <a:srgbClr val="0085C8"/>
                </a:solidFill>
                <a:latin typeface="Tahoma"/>
                <a:cs typeface="Tahoma"/>
              </a:rPr>
              <a:t>e</a:t>
            </a:r>
            <a:r>
              <a:rPr sz="1050" dirty="0">
                <a:solidFill>
                  <a:srgbClr val="0085C8"/>
                </a:solidFill>
                <a:latin typeface="Tahoma"/>
                <a:cs typeface="Tahoma"/>
              </a:rPr>
              <a:t>ci</a:t>
            </a:r>
            <a:r>
              <a:rPr sz="1050" spc="-4" dirty="0">
                <a:solidFill>
                  <a:srgbClr val="0085C8"/>
                </a:solidFill>
                <a:latin typeface="Tahoma"/>
                <a:cs typeface="Tahoma"/>
              </a:rPr>
              <a:t>a</a:t>
            </a:r>
            <a:r>
              <a:rPr sz="1050" spc="15" dirty="0">
                <a:solidFill>
                  <a:srgbClr val="0085C8"/>
                </a:solidFill>
                <a:latin typeface="Tahoma"/>
                <a:cs typeface="Tahoma"/>
              </a:rPr>
              <a:t>lty</a:t>
            </a:r>
            <a:r>
              <a:rPr sz="1050" spc="-45" dirty="0">
                <a:solidFill>
                  <a:srgbClr val="0085C8"/>
                </a:solidFill>
                <a:latin typeface="Tahoma"/>
                <a:cs typeface="Tahoma"/>
              </a:rPr>
              <a:t> </a:t>
            </a:r>
            <a:r>
              <a:rPr sz="1050" spc="-8" dirty="0">
                <a:solidFill>
                  <a:srgbClr val="0085C8"/>
                </a:solidFill>
                <a:latin typeface="Tahoma"/>
                <a:cs typeface="Tahoma"/>
              </a:rPr>
              <a:t>c</a:t>
            </a:r>
            <a:r>
              <a:rPr sz="1050" spc="-15" dirty="0">
                <a:solidFill>
                  <a:srgbClr val="0085C8"/>
                </a:solidFill>
                <a:latin typeface="Tahoma"/>
                <a:cs typeface="Tahoma"/>
              </a:rPr>
              <a:t>a</a:t>
            </a:r>
            <a:r>
              <a:rPr sz="1050" dirty="0">
                <a:solidFill>
                  <a:srgbClr val="0085C8"/>
                </a:solidFill>
                <a:latin typeface="Tahoma"/>
                <a:cs typeface="Tahoma"/>
              </a:rPr>
              <a:t>re</a:t>
            </a:r>
            <a:r>
              <a:rPr sz="1050" spc="-60" dirty="0">
                <a:solidFill>
                  <a:srgbClr val="0085C8"/>
                </a:solidFill>
                <a:latin typeface="Tahoma"/>
                <a:cs typeface="Tahoma"/>
              </a:rPr>
              <a:t> </a:t>
            </a:r>
            <a:r>
              <a:rPr sz="1050" spc="-19" dirty="0">
                <a:solidFill>
                  <a:srgbClr val="0085C8"/>
                </a:solidFill>
                <a:latin typeface="Tahoma"/>
                <a:cs typeface="Tahoma"/>
              </a:rPr>
              <a:t>a</a:t>
            </a:r>
            <a:r>
              <a:rPr sz="1050" spc="-23" dirty="0">
                <a:solidFill>
                  <a:srgbClr val="0085C8"/>
                </a:solidFill>
                <a:latin typeface="Tahoma"/>
                <a:cs typeface="Tahoma"/>
              </a:rPr>
              <a:t>n</a:t>
            </a:r>
            <a:r>
              <a:rPr sz="1050" spc="4" dirty="0">
                <a:solidFill>
                  <a:srgbClr val="0085C8"/>
                </a:solidFill>
                <a:latin typeface="Tahoma"/>
                <a:cs typeface="Tahoma"/>
              </a:rPr>
              <a:t>d</a:t>
            </a:r>
            <a:r>
              <a:rPr sz="1050" dirty="0">
                <a:solidFill>
                  <a:srgbClr val="0085C8"/>
                </a:solidFill>
                <a:latin typeface="Tahoma"/>
                <a:cs typeface="Tahoma"/>
              </a:rPr>
              <a:t> </a:t>
            </a:r>
            <a:r>
              <a:rPr sz="1050" spc="8" dirty="0">
                <a:solidFill>
                  <a:srgbClr val="0085C8"/>
                </a:solidFill>
                <a:latin typeface="Tahoma"/>
                <a:cs typeface="Tahoma"/>
              </a:rPr>
              <a:t>hospi</a:t>
            </a:r>
            <a:r>
              <a:rPr sz="1050" dirty="0">
                <a:solidFill>
                  <a:srgbClr val="0085C8"/>
                </a:solidFill>
                <a:latin typeface="Tahoma"/>
                <a:cs typeface="Tahoma"/>
              </a:rPr>
              <a:t>t</a:t>
            </a:r>
            <a:r>
              <a:rPr sz="1050" spc="4" dirty="0">
                <a:solidFill>
                  <a:srgbClr val="0085C8"/>
                </a:solidFill>
                <a:latin typeface="Tahoma"/>
                <a:cs typeface="Tahoma"/>
              </a:rPr>
              <a:t>alizati</a:t>
            </a:r>
            <a:r>
              <a:rPr sz="1050" spc="8" dirty="0">
                <a:solidFill>
                  <a:srgbClr val="0085C8"/>
                </a:solidFill>
                <a:latin typeface="Tahoma"/>
                <a:cs typeface="Tahoma"/>
              </a:rPr>
              <a:t>o</a:t>
            </a:r>
            <a:r>
              <a:rPr sz="1050" spc="-34" dirty="0">
                <a:solidFill>
                  <a:srgbClr val="0085C8"/>
                </a:solidFill>
                <a:latin typeface="Tahoma"/>
                <a:cs typeface="Tahoma"/>
              </a:rPr>
              <a:t>ns.</a:t>
            </a:r>
            <a:endParaRPr sz="1050" dirty="0">
              <a:latin typeface="Tahoma"/>
              <a:cs typeface="Tahoma"/>
            </a:endParaRPr>
          </a:p>
        </p:txBody>
      </p:sp>
      <p:sp>
        <p:nvSpPr>
          <p:cNvPr id="24" name="object 24"/>
          <p:cNvSpPr txBox="1"/>
          <p:nvPr/>
        </p:nvSpPr>
        <p:spPr>
          <a:xfrm>
            <a:off x="4209996" y="3294004"/>
            <a:ext cx="2004550" cy="507831"/>
          </a:xfrm>
          <a:prstGeom prst="rect">
            <a:avLst/>
          </a:prstGeom>
        </p:spPr>
        <p:txBody>
          <a:bodyPr vert="horz" wrap="square" lIns="0" tIns="0" rIns="0" bIns="0" rtlCol="0">
            <a:spAutoFit/>
          </a:bodyPr>
          <a:lstStyle/>
          <a:p>
            <a:pPr marL="9525"/>
            <a:r>
              <a:rPr sz="1100" spc="-53" dirty="0">
                <a:solidFill>
                  <a:srgbClr val="0085C8"/>
                </a:solidFill>
                <a:latin typeface="Tahoma"/>
                <a:cs typeface="Tahoma"/>
              </a:rPr>
              <a:t>12</a:t>
            </a:r>
            <a:r>
              <a:rPr sz="1100" spc="-41" dirty="0">
                <a:solidFill>
                  <a:srgbClr val="0085C8"/>
                </a:solidFill>
                <a:latin typeface="Tahoma"/>
                <a:cs typeface="Tahoma"/>
              </a:rPr>
              <a:t> </a:t>
            </a:r>
            <a:r>
              <a:rPr sz="1100" spc="-8" dirty="0">
                <a:solidFill>
                  <a:srgbClr val="0085C8"/>
                </a:solidFill>
                <a:latin typeface="Tahoma"/>
                <a:cs typeface="Tahoma"/>
              </a:rPr>
              <a:t>H</a:t>
            </a:r>
            <a:r>
              <a:rPr sz="1100" spc="-49" dirty="0">
                <a:solidFill>
                  <a:srgbClr val="0085C8"/>
                </a:solidFill>
                <a:latin typeface="Tahoma"/>
                <a:cs typeface="Tahoma"/>
              </a:rPr>
              <a:t>o</a:t>
            </a:r>
            <a:r>
              <a:rPr sz="1100" spc="-79" dirty="0">
                <a:solidFill>
                  <a:srgbClr val="0085C8"/>
                </a:solidFill>
                <a:latin typeface="Tahoma"/>
                <a:cs typeface="Tahoma"/>
              </a:rPr>
              <a:t>s</a:t>
            </a:r>
            <a:r>
              <a:rPr sz="1100" spc="-71" dirty="0">
                <a:solidFill>
                  <a:srgbClr val="0085C8"/>
                </a:solidFill>
                <a:latin typeface="Tahoma"/>
                <a:cs typeface="Tahoma"/>
              </a:rPr>
              <a:t>p</a:t>
            </a:r>
            <a:r>
              <a:rPr sz="1100" spc="-53" dirty="0">
                <a:solidFill>
                  <a:srgbClr val="0085C8"/>
                </a:solidFill>
                <a:latin typeface="Tahoma"/>
                <a:cs typeface="Tahoma"/>
              </a:rPr>
              <a:t>i</a:t>
            </a:r>
            <a:r>
              <a:rPr sz="1100" spc="-45" dirty="0">
                <a:solidFill>
                  <a:srgbClr val="0085C8"/>
                </a:solidFill>
                <a:latin typeface="Tahoma"/>
                <a:cs typeface="Tahoma"/>
              </a:rPr>
              <a:t>t</a:t>
            </a:r>
            <a:r>
              <a:rPr sz="1100" spc="-94" dirty="0">
                <a:solidFill>
                  <a:srgbClr val="0085C8"/>
                </a:solidFill>
                <a:latin typeface="Tahoma"/>
                <a:cs typeface="Tahoma"/>
              </a:rPr>
              <a:t>a</a:t>
            </a:r>
            <a:r>
              <a:rPr sz="1100" spc="-45" dirty="0">
                <a:solidFill>
                  <a:srgbClr val="0085C8"/>
                </a:solidFill>
                <a:latin typeface="Tahoma"/>
                <a:cs typeface="Tahoma"/>
              </a:rPr>
              <a:t>l</a:t>
            </a:r>
            <a:r>
              <a:rPr sz="1100" spc="-75" dirty="0">
                <a:solidFill>
                  <a:srgbClr val="0085C8"/>
                </a:solidFill>
                <a:latin typeface="Tahoma"/>
                <a:cs typeface="Tahoma"/>
              </a:rPr>
              <a:t> </a:t>
            </a:r>
            <a:r>
              <a:rPr sz="1100" spc="-86" dirty="0">
                <a:solidFill>
                  <a:srgbClr val="0085C8"/>
                </a:solidFill>
                <a:latin typeface="Tahoma"/>
                <a:cs typeface="Tahoma"/>
              </a:rPr>
              <a:t>S</a:t>
            </a:r>
            <a:r>
              <a:rPr sz="1100" spc="-56" dirty="0">
                <a:solidFill>
                  <a:srgbClr val="0085C8"/>
                </a:solidFill>
                <a:latin typeface="Tahoma"/>
                <a:cs typeface="Tahoma"/>
              </a:rPr>
              <a:t>y</a:t>
            </a:r>
            <a:r>
              <a:rPr sz="1100" spc="-79" dirty="0">
                <a:solidFill>
                  <a:srgbClr val="0085C8"/>
                </a:solidFill>
                <a:latin typeface="Tahoma"/>
                <a:cs typeface="Tahoma"/>
              </a:rPr>
              <a:t>s</a:t>
            </a:r>
            <a:r>
              <a:rPr sz="1100" spc="-45" dirty="0">
                <a:solidFill>
                  <a:srgbClr val="0085C8"/>
                </a:solidFill>
                <a:latin typeface="Tahoma"/>
                <a:cs typeface="Tahoma"/>
              </a:rPr>
              <a:t>t</a:t>
            </a:r>
            <a:r>
              <a:rPr sz="1100" spc="-68" dirty="0">
                <a:solidFill>
                  <a:srgbClr val="0085C8"/>
                </a:solidFill>
                <a:latin typeface="Tahoma"/>
                <a:cs typeface="Tahoma"/>
              </a:rPr>
              <a:t>e</a:t>
            </a:r>
            <a:r>
              <a:rPr sz="1100" spc="-116" dirty="0">
                <a:solidFill>
                  <a:srgbClr val="0085C8"/>
                </a:solidFill>
                <a:latin typeface="Tahoma"/>
                <a:cs typeface="Tahoma"/>
              </a:rPr>
              <a:t>m</a:t>
            </a:r>
            <a:r>
              <a:rPr sz="1100" spc="-71" dirty="0">
                <a:solidFill>
                  <a:srgbClr val="0085C8"/>
                </a:solidFill>
                <a:latin typeface="Tahoma"/>
                <a:cs typeface="Tahoma"/>
              </a:rPr>
              <a:t>s</a:t>
            </a:r>
            <a:endParaRPr sz="1100" dirty="0">
              <a:latin typeface="Tahoma"/>
              <a:cs typeface="Tahoma"/>
            </a:endParaRPr>
          </a:p>
          <a:p>
            <a:pPr marL="9525" marR="3810"/>
            <a:r>
              <a:rPr sz="1100" spc="-86" dirty="0">
                <a:solidFill>
                  <a:srgbClr val="0085C8"/>
                </a:solidFill>
                <a:latin typeface="Tahoma"/>
                <a:cs typeface="Tahoma"/>
              </a:rPr>
              <a:t>4,100+</a:t>
            </a:r>
            <a:r>
              <a:rPr sz="1100" spc="-15" dirty="0">
                <a:solidFill>
                  <a:srgbClr val="0085C8"/>
                </a:solidFill>
                <a:latin typeface="Tahoma"/>
                <a:cs typeface="Tahoma"/>
              </a:rPr>
              <a:t> </a:t>
            </a:r>
            <a:r>
              <a:rPr sz="1100" spc="-60" dirty="0">
                <a:solidFill>
                  <a:srgbClr val="0085C8"/>
                </a:solidFill>
                <a:latin typeface="Tahoma"/>
                <a:cs typeface="Tahoma"/>
              </a:rPr>
              <a:t>P</a:t>
            </a:r>
            <a:r>
              <a:rPr sz="1100" spc="-101" dirty="0">
                <a:solidFill>
                  <a:srgbClr val="0085C8"/>
                </a:solidFill>
                <a:latin typeface="Tahoma"/>
                <a:cs typeface="Tahoma"/>
              </a:rPr>
              <a:t>h</a:t>
            </a:r>
            <a:r>
              <a:rPr sz="1100" spc="-75" dirty="0">
                <a:solidFill>
                  <a:srgbClr val="0085C8"/>
                </a:solidFill>
                <a:latin typeface="Tahoma"/>
                <a:cs typeface="Tahoma"/>
              </a:rPr>
              <a:t>y</a:t>
            </a:r>
            <a:r>
              <a:rPr sz="1100" spc="-98" dirty="0">
                <a:solidFill>
                  <a:srgbClr val="0085C8"/>
                </a:solidFill>
                <a:latin typeface="Tahoma"/>
                <a:cs typeface="Tahoma"/>
              </a:rPr>
              <a:t>s</a:t>
            </a:r>
            <a:r>
              <a:rPr sz="1100" spc="-71" dirty="0">
                <a:solidFill>
                  <a:srgbClr val="0085C8"/>
                </a:solidFill>
                <a:latin typeface="Tahoma"/>
                <a:cs typeface="Tahoma"/>
              </a:rPr>
              <a:t>ici</a:t>
            </a:r>
            <a:r>
              <a:rPr sz="1100" spc="-113" dirty="0">
                <a:solidFill>
                  <a:srgbClr val="0085C8"/>
                </a:solidFill>
                <a:latin typeface="Tahoma"/>
                <a:cs typeface="Tahoma"/>
              </a:rPr>
              <a:t>a</a:t>
            </a:r>
            <a:r>
              <a:rPr sz="1100" spc="-101" dirty="0">
                <a:solidFill>
                  <a:srgbClr val="0085C8"/>
                </a:solidFill>
                <a:latin typeface="Tahoma"/>
                <a:cs typeface="Tahoma"/>
              </a:rPr>
              <a:t>n</a:t>
            </a:r>
            <a:r>
              <a:rPr sz="1100" spc="-71" dirty="0">
                <a:solidFill>
                  <a:srgbClr val="0085C8"/>
                </a:solidFill>
                <a:latin typeface="Tahoma"/>
                <a:cs typeface="Tahoma"/>
              </a:rPr>
              <a:t>s</a:t>
            </a:r>
            <a:r>
              <a:rPr sz="1100" spc="-105" dirty="0">
                <a:solidFill>
                  <a:srgbClr val="0085C8"/>
                </a:solidFill>
                <a:latin typeface="Tahoma"/>
                <a:cs typeface="Tahoma"/>
              </a:rPr>
              <a:t> </a:t>
            </a:r>
            <a:r>
              <a:rPr sz="1100" spc="-53" dirty="0">
                <a:solidFill>
                  <a:srgbClr val="0085C8"/>
                </a:solidFill>
                <a:latin typeface="Tahoma"/>
                <a:cs typeface="Tahoma"/>
              </a:rPr>
              <a:t>&amp;</a:t>
            </a:r>
            <a:r>
              <a:rPr sz="1100" spc="-49" dirty="0">
                <a:solidFill>
                  <a:srgbClr val="0085C8"/>
                </a:solidFill>
                <a:latin typeface="Tahoma"/>
                <a:cs typeface="Tahoma"/>
              </a:rPr>
              <a:t> </a:t>
            </a:r>
            <a:r>
              <a:rPr sz="1100" spc="-86" dirty="0">
                <a:solidFill>
                  <a:srgbClr val="0085C8"/>
                </a:solidFill>
                <a:latin typeface="Tahoma"/>
                <a:cs typeface="Tahoma"/>
              </a:rPr>
              <a:t>S</a:t>
            </a:r>
            <a:r>
              <a:rPr sz="1100" spc="-68" dirty="0">
                <a:solidFill>
                  <a:srgbClr val="0085C8"/>
                </a:solidFill>
                <a:latin typeface="Tahoma"/>
                <a:cs typeface="Tahoma"/>
              </a:rPr>
              <a:t>pe</a:t>
            </a:r>
            <a:r>
              <a:rPr sz="1100" spc="-56" dirty="0">
                <a:solidFill>
                  <a:srgbClr val="0085C8"/>
                </a:solidFill>
                <a:latin typeface="Tahoma"/>
                <a:cs typeface="Tahoma"/>
              </a:rPr>
              <a:t>c</a:t>
            </a:r>
            <a:r>
              <a:rPr sz="1100" spc="-53" dirty="0">
                <a:solidFill>
                  <a:srgbClr val="0085C8"/>
                </a:solidFill>
                <a:latin typeface="Tahoma"/>
                <a:cs typeface="Tahoma"/>
              </a:rPr>
              <a:t>i</a:t>
            </a:r>
            <a:r>
              <a:rPr sz="1100" spc="-94" dirty="0">
                <a:solidFill>
                  <a:srgbClr val="0085C8"/>
                </a:solidFill>
                <a:latin typeface="Tahoma"/>
                <a:cs typeface="Tahoma"/>
              </a:rPr>
              <a:t>a</a:t>
            </a:r>
            <a:r>
              <a:rPr sz="1100" spc="-56" dirty="0">
                <a:solidFill>
                  <a:srgbClr val="0085C8"/>
                </a:solidFill>
                <a:latin typeface="Tahoma"/>
                <a:cs typeface="Tahoma"/>
              </a:rPr>
              <a:t>l</a:t>
            </a:r>
            <a:r>
              <a:rPr sz="1100" spc="-53" dirty="0">
                <a:solidFill>
                  <a:srgbClr val="0085C8"/>
                </a:solidFill>
                <a:latin typeface="Tahoma"/>
                <a:cs typeface="Tahoma"/>
              </a:rPr>
              <a:t>i</a:t>
            </a:r>
            <a:r>
              <a:rPr sz="1100" spc="-79" dirty="0">
                <a:solidFill>
                  <a:srgbClr val="0085C8"/>
                </a:solidFill>
                <a:latin typeface="Tahoma"/>
                <a:cs typeface="Tahoma"/>
              </a:rPr>
              <a:t>s</a:t>
            </a:r>
            <a:r>
              <a:rPr sz="1100" spc="-45" dirty="0">
                <a:solidFill>
                  <a:srgbClr val="0085C8"/>
                </a:solidFill>
                <a:latin typeface="Tahoma"/>
                <a:cs typeface="Tahoma"/>
              </a:rPr>
              <a:t>t</a:t>
            </a:r>
            <a:r>
              <a:rPr sz="1100" spc="-71" dirty="0">
                <a:solidFill>
                  <a:srgbClr val="0085C8"/>
                </a:solidFill>
                <a:latin typeface="Tahoma"/>
                <a:cs typeface="Tahoma"/>
              </a:rPr>
              <a:t>s</a:t>
            </a:r>
            <a:r>
              <a:rPr sz="1100" spc="-41" dirty="0">
                <a:solidFill>
                  <a:srgbClr val="0085C8"/>
                </a:solidFill>
                <a:latin typeface="Tahoma"/>
                <a:cs typeface="Tahoma"/>
              </a:rPr>
              <a:t> </a:t>
            </a:r>
            <a:r>
              <a:rPr sz="1100" spc="-60" dirty="0">
                <a:solidFill>
                  <a:srgbClr val="0085C8"/>
                </a:solidFill>
                <a:latin typeface="Tahoma"/>
                <a:cs typeface="Tahoma"/>
              </a:rPr>
              <a:t>11,000</a:t>
            </a:r>
            <a:r>
              <a:rPr sz="1100" spc="-15" dirty="0">
                <a:solidFill>
                  <a:srgbClr val="0085C8"/>
                </a:solidFill>
                <a:latin typeface="Tahoma"/>
                <a:cs typeface="Tahoma"/>
              </a:rPr>
              <a:t> A</a:t>
            </a:r>
            <a:r>
              <a:rPr sz="1100" spc="-68" dirty="0">
                <a:solidFill>
                  <a:srgbClr val="0085C8"/>
                </a:solidFill>
                <a:latin typeface="Tahoma"/>
                <a:cs typeface="Tahoma"/>
              </a:rPr>
              <a:t>cc</a:t>
            </a:r>
            <a:r>
              <a:rPr sz="1100" spc="-86" dirty="0">
                <a:solidFill>
                  <a:srgbClr val="0085C8"/>
                </a:solidFill>
                <a:latin typeface="Tahoma"/>
                <a:cs typeface="Tahoma"/>
              </a:rPr>
              <a:t>e</a:t>
            </a:r>
            <a:r>
              <a:rPr sz="1100" spc="-98" dirty="0">
                <a:solidFill>
                  <a:srgbClr val="0085C8"/>
                </a:solidFill>
                <a:latin typeface="Tahoma"/>
                <a:cs typeface="Tahoma"/>
              </a:rPr>
              <a:t>s</a:t>
            </a:r>
            <a:r>
              <a:rPr sz="1100" spc="-71" dirty="0">
                <a:solidFill>
                  <a:srgbClr val="0085C8"/>
                </a:solidFill>
                <a:latin typeface="Tahoma"/>
                <a:cs typeface="Tahoma"/>
              </a:rPr>
              <a:t>s</a:t>
            </a:r>
            <a:r>
              <a:rPr sz="1100" spc="-98" dirty="0">
                <a:solidFill>
                  <a:srgbClr val="0085C8"/>
                </a:solidFill>
                <a:latin typeface="Tahoma"/>
                <a:cs typeface="Tahoma"/>
              </a:rPr>
              <a:t> </a:t>
            </a:r>
            <a:r>
              <a:rPr sz="1100" spc="-41" dirty="0">
                <a:solidFill>
                  <a:srgbClr val="0085C8"/>
                </a:solidFill>
                <a:latin typeface="Tahoma"/>
                <a:cs typeface="Tahoma"/>
              </a:rPr>
              <a:t>P</a:t>
            </a:r>
            <a:r>
              <a:rPr sz="1100" spc="-49" dirty="0">
                <a:solidFill>
                  <a:srgbClr val="0085C8"/>
                </a:solidFill>
                <a:latin typeface="Tahoma"/>
                <a:cs typeface="Tahoma"/>
              </a:rPr>
              <a:t>o</a:t>
            </a:r>
            <a:r>
              <a:rPr sz="1100" spc="-53" dirty="0">
                <a:solidFill>
                  <a:srgbClr val="0085C8"/>
                </a:solidFill>
                <a:latin typeface="Tahoma"/>
                <a:cs typeface="Tahoma"/>
              </a:rPr>
              <a:t>i</a:t>
            </a:r>
            <a:r>
              <a:rPr sz="1100" spc="-83" dirty="0">
                <a:solidFill>
                  <a:srgbClr val="0085C8"/>
                </a:solidFill>
                <a:latin typeface="Tahoma"/>
                <a:cs typeface="Tahoma"/>
              </a:rPr>
              <a:t>n</a:t>
            </a:r>
            <a:r>
              <a:rPr sz="1100" spc="-45" dirty="0">
                <a:solidFill>
                  <a:srgbClr val="0085C8"/>
                </a:solidFill>
                <a:latin typeface="Tahoma"/>
                <a:cs typeface="Tahoma"/>
              </a:rPr>
              <a:t>t</a:t>
            </a:r>
            <a:r>
              <a:rPr sz="1100" spc="-71" dirty="0">
                <a:solidFill>
                  <a:srgbClr val="0085C8"/>
                </a:solidFill>
                <a:latin typeface="Tahoma"/>
                <a:cs typeface="Tahoma"/>
              </a:rPr>
              <a:t>s</a:t>
            </a:r>
            <a:endParaRPr sz="1100" dirty="0">
              <a:latin typeface="Tahoma"/>
              <a:cs typeface="Tahoma"/>
            </a:endParaRPr>
          </a:p>
        </p:txBody>
      </p:sp>
      <p:sp>
        <p:nvSpPr>
          <p:cNvPr id="25" name="object 25"/>
          <p:cNvSpPr txBox="1"/>
          <p:nvPr/>
        </p:nvSpPr>
        <p:spPr>
          <a:xfrm>
            <a:off x="4227697" y="4158984"/>
            <a:ext cx="2167881" cy="1233671"/>
          </a:xfrm>
          <a:prstGeom prst="rect">
            <a:avLst/>
          </a:prstGeom>
        </p:spPr>
        <p:txBody>
          <a:bodyPr vert="horz" wrap="square" lIns="0" tIns="0" rIns="0" bIns="0" rtlCol="0">
            <a:spAutoFit/>
          </a:bodyPr>
          <a:lstStyle/>
          <a:p>
            <a:pPr marL="9525">
              <a:spcAft>
                <a:spcPts val="300"/>
              </a:spcAft>
            </a:pPr>
            <a:r>
              <a:rPr sz="1100" spc="38" dirty="0">
                <a:solidFill>
                  <a:srgbClr val="0085C8"/>
                </a:solidFill>
                <a:latin typeface="Tahoma"/>
                <a:cs typeface="Tahoma"/>
              </a:rPr>
              <a:t>A</a:t>
            </a:r>
            <a:r>
              <a:rPr sz="1100" spc="30" dirty="0">
                <a:solidFill>
                  <a:srgbClr val="0085C8"/>
                </a:solidFill>
                <a:latin typeface="Tahoma"/>
                <a:cs typeface="Tahoma"/>
              </a:rPr>
              <a:t>d</a:t>
            </a:r>
            <a:r>
              <a:rPr sz="1100" spc="11" dirty="0">
                <a:solidFill>
                  <a:srgbClr val="0085C8"/>
                </a:solidFill>
                <a:latin typeface="Tahoma"/>
                <a:cs typeface="Tahoma"/>
              </a:rPr>
              <a:t>ventHeal</a:t>
            </a:r>
            <a:r>
              <a:rPr sz="1100" spc="4" dirty="0">
                <a:solidFill>
                  <a:srgbClr val="0085C8"/>
                </a:solidFill>
                <a:latin typeface="Tahoma"/>
                <a:cs typeface="Tahoma"/>
              </a:rPr>
              <a:t>t</a:t>
            </a:r>
            <a:r>
              <a:rPr sz="1100" dirty="0">
                <a:solidFill>
                  <a:srgbClr val="0085C8"/>
                </a:solidFill>
                <a:latin typeface="Tahoma"/>
                <a:cs typeface="Tahoma"/>
              </a:rPr>
              <a:t>h</a:t>
            </a:r>
            <a:endParaRPr sz="1100" dirty="0">
              <a:latin typeface="Tahoma"/>
              <a:cs typeface="Tahoma"/>
            </a:endParaRPr>
          </a:p>
          <a:p>
            <a:pPr marL="9525" marR="16193">
              <a:spcBef>
                <a:spcPts val="75"/>
              </a:spcBef>
              <a:spcAft>
                <a:spcPts val="300"/>
              </a:spcAft>
            </a:pPr>
            <a:r>
              <a:rPr sz="1100" spc="4" dirty="0">
                <a:solidFill>
                  <a:srgbClr val="0085C8"/>
                </a:solidFill>
                <a:latin typeface="Tahoma"/>
                <a:cs typeface="Tahoma"/>
              </a:rPr>
              <a:t>Cameron</a:t>
            </a:r>
            <a:r>
              <a:rPr sz="1100" spc="113" dirty="0">
                <a:solidFill>
                  <a:srgbClr val="0085C8"/>
                </a:solidFill>
                <a:latin typeface="Tahoma"/>
                <a:cs typeface="Tahoma"/>
              </a:rPr>
              <a:t> </a:t>
            </a:r>
            <a:r>
              <a:rPr sz="1100" spc="-11" dirty="0">
                <a:solidFill>
                  <a:srgbClr val="0085C8"/>
                </a:solidFill>
                <a:latin typeface="Tahoma"/>
                <a:cs typeface="Tahoma"/>
              </a:rPr>
              <a:t>Re</a:t>
            </a:r>
            <a:r>
              <a:rPr sz="1100" spc="-15" dirty="0">
                <a:solidFill>
                  <a:srgbClr val="0085C8"/>
                </a:solidFill>
                <a:latin typeface="Tahoma"/>
                <a:cs typeface="Tahoma"/>
              </a:rPr>
              <a:t>g</a:t>
            </a:r>
            <a:r>
              <a:rPr sz="1100" spc="4" dirty="0">
                <a:solidFill>
                  <a:srgbClr val="0085C8"/>
                </a:solidFill>
                <a:latin typeface="Tahoma"/>
                <a:cs typeface="Tahoma"/>
              </a:rPr>
              <a:t>ional</a:t>
            </a:r>
            <a:r>
              <a:rPr sz="1100" spc="131" dirty="0">
                <a:solidFill>
                  <a:srgbClr val="0085C8"/>
                </a:solidFill>
                <a:latin typeface="Tahoma"/>
                <a:cs typeface="Tahoma"/>
              </a:rPr>
              <a:t> </a:t>
            </a:r>
            <a:r>
              <a:rPr sz="1100" spc="19" dirty="0">
                <a:solidFill>
                  <a:srgbClr val="0085C8"/>
                </a:solidFill>
                <a:latin typeface="Tahoma"/>
                <a:cs typeface="Tahoma"/>
              </a:rPr>
              <a:t>Medical</a:t>
            </a:r>
            <a:r>
              <a:rPr sz="1100" spc="11" dirty="0">
                <a:solidFill>
                  <a:srgbClr val="0085C8"/>
                </a:solidFill>
                <a:latin typeface="Tahoma"/>
                <a:cs typeface="Tahoma"/>
              </a:rPr>
              <a:t> </a:t>
            </a:r>
            <a:r>
              <a:rPr sz="1100" spc="41" dirty="0">
                <a:solidFill>
                  <a:srgbClr val="0085C8"/>
                </a:solidFill>
                <a:latin typeface="Tahoma"/>
                <a:cs typeface="Tahoma"/>
              </a:rPr>
              <a:t>C</a:t>
            </a:r>
            <a:r>
              <a:rPr sz="1100" spc="-11" dirty="0">
                <a:solidFill>
                  <a:srgbClr val="0085C8"/>
                </a:solidFill>
                <a:latin typeface="Tahoma"/>
                <a:cs typeface="Tahoma"/>
              </a:rPr>
              <a:t>en</a:t>
            </a:r>
            <a:r>
              <a:rPr sz="1100" spc="11" dirty="0">
                <a:solidFill>
                  <a:srgbClr val="0085C8"/>
                </a:solidFill>
                <a:latin typeface="Tahoma"/>
                <a:cs typeface="Tahoma"/>
              </a:rPr>
              <a:t>t</a:t>
            </a:r>
            <a:r>
              <a:rPr sz="1100" spc="-11" dirty="0">
                <a:solidFill>
                  <a:srgbClr val="0085C8"/>
                </a:solidFill>
                <a:latin typeface="Tahoma"/>
                <a:cs typeface="Tahoma"/>
              </a:rPr>
              <a:t>e</a:t>
            </a:r>
            <a:r>
              <a:rPr sz="1100" dirty="0">
                <a:solidFill>
                  <a:srgbClr val="0085C8"/>
                </a:solidFill>
                <a:latin typeface="Tahoma"/>
                <a:cs typeface="Tahoma"/>
              </a:rPr>
              <a:t>r</a:t>
            </a:r>
            <a:r>
              <a:rPr sz="1100" spc="-56" dirty="0">
                <a:solidFill>
                  <a:srgbClr val="0085C8"/>
                </a:solidFill>
                <a:latin typeface="Tahoma"/>
                <a:cs typeface="Tahoma"/>
              </a:rPr>
              <a:t> </a:t>
            </a:r>
            <a:endParaRPr lang="en-US" sz="1100" spc="-56" dirty="0">
              <a:solidFill>
                <a:srgbClr val="0085C8"/>
              </a:solidFill>
              <a:latin typeface="Tahoma"/>
              <a:cs typeface="Tahoma"/>
            </a:endParaRPr>
          </a:p>
          <a:p>
            <a:pPr marL="9525" marR="16193">
              <a:spcBef>
                <a:spcPts val="75"/>
              </a:spcBef>
              <a:spcAft>
                <a:spcPts val="300"/>
              </a:spcAft>
            </a:pPr>
            <a:r>
              <a:rPr sz="1100" spc="-49" dirty="0">
                <a:solidFill>
                  <a:srgbClr val="0085C8"/>
                </a:solidFill>
                <a:latin typeface="Lucida Sans"/>
                <a:cs typeface="Lucida Sans"/>
              </a:rPr>
              <a:t>Child</a:t>
            </a:r>
            <a:r>
              <a:rPr sz="1100" spc="-41" dirty="0">
                <a:solidFill>
                  <a:srgbClr val="0085C8"/>
                </a:solidFill>
                <a:latin typeface="Lucida Sans"/>
                <a:cs typeface="Lucida Sans"/>
              </a:rPr>
              <a:t>r</a:t>
            </a:r>
            <a:r>
              <a:rPr sz="1100" spc="-64" dirty="0">
                <a:solidFill>
                  <a:srgbClr val="0085C8"/>
                </a:solidFill>
                <a:latin typeface="Lucida Sans"/>
                <a:cs typeface="Lucida Sans"/>
              </a:rPr>
              <a:t>en’s</a:t>
            </a:r>
            <a:r>
              <a:rPr sz="1100" spc="68" dirty="0">
                <a:solidFill>
                  <a:srgbClr val="0085C8"/>
                </a:solidFill>
                <a:latin typeface="Lucida Sans"/>
                <a:cs typeface="Lucida Sans"/>
              </a:rPr>
              <a:t> </a:t>
            </a:r>
            <a:r>
              <a:rPr sz="1100" spc="169" dirty="0">
                <a:solidFill>
                  <a:srgbClr val="0085C8"/>
                </a:solidFill>
                <a:latin typeface="Tahoma"/>
                <a:cs typeface="Tahoma"/>
              </a:rPr>
              <a:t>M</a:t>
            </a:r>
            <a:r>
              <a:rPr sz="1100" spc="34" dirty="0">
                <a:solidFill>
                  <a:srgbClr val="0085C8"/>
                </a:solidFill>
                <a:latin typeface="Tahoma"/>
                <a:cs typeface="Tahoma"/>
              </a:rPr>
              <a:t>er</a:t>
            </a:r>
            <a:r>
              <a:rPr sz="1100" spc="41" dirty="0">
                <a:solidFill>
                  <a:srgbClr val="0085C8"/>
                </a:solidFill>
                <a:latin typeface="Tahoma"/>
                <a:cs typeface="Tahoma"/>
              </a:rPr>
              <a:t>c</a:t>
            </a:r>
            <a:r>
              <a:rPr sz="1100" spc="15" dirty="0">
                <a:solidFill>
                  <a:srgbClr val="0085C8"/>
                </a:solidFill>
                <a:latin typeface="Tahoma"/>
                <a:cs typeface="Tahoma"/>
              </a:rPr>
              <a:t>y</a:t>
            </a:r>
            <a:endParaRPr sz="1100" dirty="0">
              <a:latin typeface="Tahoma"/>
              <a:cs typeface="Tahoma"/>
            </a:endParaRPr>
          </a:p>
          <a:p>
            <a:pPr marL="9525">
              <a:spcAft>
                <a:spcPts val="300"/>
              </a:spcAft>
            </a:pPr>
            <a:r>
              <a:rPr sz="1100" spc="8" dirty="0">
                <a:solidFill>
                  <a:srgbClr val="0085C8"/>
                </a:solidFill>
                <a:latin typeface="Tahoma"/>
                <a:cs typeface="Tahoma"/>
              </a:rPr>
              <a:t>Libe</a:t>
            </a:r>
            <a:r>
              <a:rPr sz="1100" dirty="0">
                <a:solidFill>
                  <a:srgbClr val="0085C8"/>
                </a:solidFill>
                <a:latin typeface="Tahoma"/>
                <a:cs typeface="Tahoma"/>
              </a:rPr>
              <a:t>r</a:t>
            </a:r>
            <a:r>
              <a:rPr sz="1100" spc="19" dirty="0">
                <a:solidFill>
                  <a:srgbClr val="0085C8"/>
                </a:solidFill>
                <a:latin typeface="Tahoma"/>
                <a:cs typeface="Tahoma"/>
              </a:rPr>
              <a:t>ty</a:t>
            </a:r>
            <a:r>
              <a:rPr sz="1100" dirty="0">
                <a:solidFill>
                  <a:srgbClr val="0085C8"/>
                </a:solidFill>
                <a:latin typeface="Tahoma"/>
                <a:cs typeface="Tahoma"/>
              </a:rPr>
              <a:t> </a:t>
            </a:r>
            <a:r>
              <a:rPr sz="1100" spc="-124" dirty="0">
                <a:solidFill>
                  <a:srgbClr val="0085C8"/>
                </a:solidFill>
                <a:latin typeface="Tahoma"/>
                <a:cs typeface="Tahoma"/>
              </a:rPr>
              <a:t> </a:t>
            </a:r>
            <a:r>
              <a:rPr sz="1100" spc="68" dirty="0">
                <a:solidFill>
                  <a:srgbClr val="0085C8"/>
                </a:solidFill>
                <a:latin typeface="Tahoma"/>
                <a:cs typeface="Tahoma"/>
              </a:rPr>
              <a:t>H</a:t>
            </a:r>
            <a:r>
              <a:rPr sz="1100" spc="8" dirty="0">
                <a:solidFill>
                  <a:srgbClr val="0085C8"/>
                </a:solidFill>
                <a:latin typeface="Tahoma"/>
                <a:cs typeface="Tahoma"/>
              </a:rPr>
              <a:t>o</a:t>
            </a:r>
            <a:r>
              <a:rPr sz="1100" spc="-26" dirty="0">
                <a:solidFill>
                  <a:srgbClr val="0085C8"/>
                </a:solidFill>
                <a:latin typeface="Tahoma"/>
                <a:cs typeface="Tahoma"/>
              </a:rPr>
              <a:t>s</a:t>
            </a:r>
            <a:r>
              <a:rPr sz="1100" spc="-4" dirty="0">
                <a:solidFill>
                  <a:srgbClr val="0085C8"/>
                </a:solidFill>
                <a:latin typeface="Tahoma"/>
                <a:cs typeface="Tahoma"/>
              </a:rPr>
              <a:t>p</a:t>
            </a:r>
            <a:r>
              <a:rPr sz="1100" dirty="0">
                <a:solidFill>
                  <a:srgbClr val="0085C8"/>
                </a:solidFill>
                <a:latin typeface="Tahoma"/>
                <a:cs typeface="Tahoma"/>
              </a:rPr>
              <a:t>i</a:t>
            </a:r>
            <a:r>
              <a:rPr sz="1100" spc="11" dirty="0">
                <a:solidFill>
                  <a:srgbClr val="0085C8"/>
                </a:solidFill>
                <a:latin typeface="Tahoma"/>
                <a:cs typeface="Tahoma"/>
              </a:rPr>
              <a:t>t</a:t>
            </a:r>
            <a:r>
              <a:rPr sz="1100" spc="-38" dirty="0">
                <a:solidFill>
                  <a:srgbClr val="0085C8"/>
                </a:solidFill>
                <a:latin typeface="Tahoma"/>
                <a:cs typeface="Tahoma"/>
              </a:rPr>
              <a:t>a</a:t>
            </a:r>
            <a:r>
              <a:rPr sz="1100" spc="8" dirty="0">
                <a:solidFill>
                  <a:srgbClr val="0085C8"/>
                </a:solidFill>
                <a:latin typeface="Tahoma"/>
                <a:cs typeface="Tahoma"/>
              </a:rPr>
              <a:t>l</a:t>
            </a:r>
            <a:endParaRPr sz="1100" dirty="0">
              <a:latin typeface="Tahoma"/>
              <a:cs typeface="Tahoma"/>
            </a:endParaRPr>
          </a:p>
          <a:p>
            <a:pPr marL="9525" marR="3810">
              <a:spcAft>
                <a:spcPts val="300"/>
              </a:spcAft>
            </a:pPr>
            <a:r>
              <a:rPr sz="1100" spc="38" dirty="0">
                <a:solidFill>
                  <a:srgbClr val="0085C8"/>
                </a:solidFill>
                <a:latin typeface="Tahoma"/>
                <a:cs typeface="Tahoma"/>
              </a:rPr>
              <a:t>Nor</a:t>
            </a:r>
            <a:r>
              <a:rPr sz="1100" spc="15" dirty="0">
                <a:solidFill>
                  <a:srgbClr val="0085C8"/>
                </a:solidFill>
                <a:latin typeface="Tahoma"/>
                <a:cs typeface="Tahoma"/>
              </a:rPr>
              <a:t>t</a:t>
            </a:r>
            <a:r>
              <a:rPr sz="1100" dirty="0">
                <a:solidFill>
                  <a:srgbClr val="0085C8"/>
                </a:solidFill>
                <a:latin typeface="Tahoma"/>
                <a:cs typeface="Tahoma"/>
              </a:rPr>
              <a:t>h</a:t>
            </a:r>
            <a:r>
              <a:rPr sz="1100" spc="60" dirty="0">
                <a:solidFill>
                  <a:srgbClr val="0085C8"/>
                </a:solidFill>
                <a:latin typeface="Tahoma"/>
                <a:cs typeface="Tahoma"/>
              </a:rPr>
              <a:t> </a:t>
            </a:r>
            <a:r>
              <a:rPr sz="1100" dirty="0">
                <a:solidFill>
                  <a:srgbClr val="0085C8"/>
                </a:solidFill>
                <a:latin typeface="Tahoma"/>
                <a:cs typeface="Tahoma"/>
              </a:rPr>
              <a:t>Kansas</a:t>
            </a:r>
            <a:r>
              <a:rPr sz="1100" spc="90" dirty="0">
                <a:solidFill>
                  <a:srgbClr val="0085C8"/>
                </a:solidFill>
                <a:latin typeface="Tahoma"/>
                <a:cs typeface="Tahoma"/>
              </a:rPr>
              <a:t> </a:t>
            </a:r>
            <a:r>
              <a:rPr sz="1100" spc="30" dirty="0">
                <a:solidFill>
                  <a:srgbClr val="0085C8"/>
                </a:solidFill>
                <a:latin typeface="Tahoma"/>
                <a:cs typeface="Tahoma"/>
              </a:rPr>
              <a:t>Ci</a:t>
            </a:r>
            <a:r>
              <a:rPr sz="1100" spc="23" dirty="0">
                <a:solidFill>
                  <a:srgbClr val="0085C8"/>
                </a:solidFill>
                <a:latin typeface="Tahoma"/>
                <a:cs typeface="Tahoma"/>
              </a:rPr>
              <a:t>t</a:t>
            </a:r>
            <a:r>
              <a:rPr sz="1100" spc="15" dirty="0">
                <a:solidFill>
                  <a:srgbClr val="0085C8"/>
                </a:solidFill>
                <a:latin typeface="Tahoma"/>
                <a:cs typeface="Tahoma"/>
              </a:rPr>
              <a:t>y</a:t>
            </a:r>
            <a:r>
              <a:rPr sz="1100" spc="75" dirty="0">
                <a:solidFill>
                  <a:srgbClr val="0085C8"/>
                </a:solidFill>
                <a:latin typeface="Tahoma"/>
                <a:cs typeface="Tahoma"/>
              </a:rPr>
              <a:t> </a:t>
            </a:r>
            <a:r>
              <a:rPr sz="1100" spc="68" dirty="0">
                <a:solidFill>
                  <a:srgbClr val="0085C8"/>
                </a:solidFill>
                <a:latin typeface="Tahoma"/>
                <a:cs typeface="Tahoma"/>
              </a:rPr>
              <a:t>H</a:t>
            </a:r>
            <a:r>
              <a:rPr sz="1100" spc="8" dirty="0">
                <a:solidFill>
                  <a:srgbClr val="0085C8"/>
                </a:solidFill>
                <a:latin typeface="Tahoma"/>
                <a:cs typeface="Tahoma"/>
              </a:rPr>
              <a:t>o</a:t>
            </a:r>
            <a:r>
              <a:rPr sz="1100" spc="-26" dirty="0">
                <a:solidFill>
                  <a:srgbClr val="0085C8"/>
                </a:solidFill>
                <a:latin typeface="Tahoma"/>
                <a:cs typeface="Tahoma"/>
              </a:rPr>
              <a:t>s</a:t>
            </a:r>
            <a:r>
              <a:rPr sz="1100" spc="-4" dirty="0">
                <a:solidFill>
                  <a:srgbClr val="0085C8"/>
                </a:solidFill>
                <a:latin typeface="Tahoma"/>
                <a:cs typeface="Tahoma"/>
              </a:rPr>
              <a:t>p</a:t>
            </a:r>
            <a:r>
              <a:rPr sz="1100" dirty="0">
                <a:solidFill>
                  <a:srgbClr val="0085C8"/>
                </a:solidFill>
                <a:latin typeface="Tahoma"/>
                <a:cs typeface="Tahoma"/>
              </a:rPr>
              <a:t>i</a:t>
            </a:r>
            <a:r>
              <a:rPr sz="1100" spc="11" dirty="0">
                <a:solidFill>
                  <a:srgbClr val="0085C8"/>
                </a:solidFill>
                <a:latin typeface="Tahoma"/>
                <a:cs typeface="Tahoma"/>
              </a:rPr>
              <a:t>t</a:t>
            </a:r>
            <a:r>
              <a:rPr sz="1100" spc="-38" dirty="0">
                <a:solidFill>
                  <a:srgbClr val="0085C8"/>
                </a:solidFill>
                <a:latin typeface="Tahoma"/>
                <a:cs typeface="Tahoma"/>
              </a:rPr>
              <a:t>a</a:t>
            </a:r>
            <a:r>
              <a:rPr sz="1100" spc="8" dirty="0">
                <a:solidFill>
                  <a:srgbClr val="0085C8"/>
                </a:solidFill>
                <a:latin typeface="Tahoma"/>
                <a:cs typeface="Tahoma"/>
              </a:rPr>
              <a:t>l</a:t>
            </a:r>
            <a:r>
              <a:rPr sz="1100" spc="11" dirty="0">
                <a:solidFill>
                  <a:srgbClr val="0085C8"/>
                </a:solidFill>
                <a:latin typeface="Tahoma"/>
                <a:cs typeface="Tahoma"/>
              </a:rPr>
              <a:t> </a:t>
            </a:r>
            <a:endParaRPr lang="en-US" sz="1100" spc="11" dirty="0">
              <a:solidFill>
                <a:srgbClr val="0085C8"/>
              </a:solidFill>
              <a:latin typeface="Tahoma"/>
              <a:cs typeface="Tahoma"/>
            </a:endParaRPr>
          </a:p>
          <a:p>
            <a:pPr marL="9525" marR="3810">
              <a:spcAft>
                <a:spcPts val="300"/>
              </a:spcAft>
            </a:pPr>
            <a:r>
              <a:rPr sz="1100" spc="75" dirty="0">
                <a:solidFill>
                  <a:srgbClr val="0085C8"/>
                </a:solidFill>
                <a:latin typeface="Tahoma"/>
                <a:cs typeface="Tahoma"/>
              </a:rPr>
              <a:t>O</a:t>
            </a:r>
            <a:r>
              <a:rPr sz="1100" spc="-4" dirty="0">
                <a:solidFill>
                  <a:srgbClr val="0085C8"/>
                </a:solidFill>
                <a:latin typeface="Tahoma"/>
                <a:cs typeface="Tahoma"/>
              </a:rPr>
              <a:t>l</a:t>
            </a:r>
            <a:r>
              <a:rPr sz="1100" spc="-38" dirty="0">
                <a:solidFill>
                  <a:srgbClr val="0085C8"/>
                </a:solidFill>
                <a:latin typeface="Tahoma"/>
                <a:cs typeface="Tahoma"/>
              </a:rPr>
              <a:t>a</a:t>
            </a:r>
            <a:r>
              <a:rPr sz="1100" spc="11" dirty="0">
                <a:solidFill>
                  <a:srgbClr val="0085C8"/>
                </a:solidFill>
                <a:latin typeface="Tahoma"/>
                <a:cs typeface="Tahoma"/>
              </a:rPr>
              <a:t>t</a:t>
            </a:r>
            <a:r>
              <a:rPr sz="1100" spc="-11" dirty="0">
                <a:solidFill>
                  <a:srgbClr val="0085C8"/>
                </a:solidFill>
                <a:latin typeface="Tahoma"/>
                <a:cs typeface="Tahoma"/>
              </a:rPr>
              <a:t>h</a:t>
            </a:r>
            <a:r>
              <a:rPr sz="1100" dirty="0">
                <a:solidFill>
                  <a:srgbClr val="0085C8"/>
                </a:solidFill>
                <a:latin typeface="Tahoma"/>
                <a:cs typeface="Tahoma"/>
              </a:rPr>
              <a:t>e</a:t>
            </a:r>
            <a:r>
              <a:rPr sz="1100" spc="-64" dirty="0">
                <a:solidFill>
                  <a:srgbClr val="0085C8"/>
                </a:solidFill>
                <a:latin typeface="Tahoma"/>
                <a:cs typeface="Tahoma"/>
              </a:rPr>
              <a:t> </a:t>
            </a:r>
            <a:r>
              <a:rPr sz="1100" spc="131" dirty="0">
                <a:solidFill>
                  <a:srgbClr val="0085C8"/>
                </a:solidFill>
                <a:latin typeface="Tahoma"/>
                <a:cs typeface="Tahoma"/>
              </a:rPr>
              <a:t>M</a:t>
            </a:r>
            <a:r>
              <a:rPr sz="1100" spc="-11" dirty="0">
                <a:solidFill>
                  <a:srgbClr val="0085C8"/>
                </a:solidFill>
                <a:latin typeface="Tahoma"/>
                <a:cs typeface="Tahoma"/>
              </a:rPr>
              <a:t>e</a:t>
            </a:r>
            <a:r>
              <a:rPr sz="1100" spc="-8" dirty="0">
                <a:solidFill>
                  <a:srgbClr val="0085C8"/>
                </a:solidFill>
                <a:latin typeface="Tahoma"/>
                <a:cs typeface="Tahoma"/>
              </a:rPr>
              <a:t>d</a:t>
            </a:r>
            <a:r>
              <a:rPr sz="1100" dirty="0">
                <a:solidFill>
                  <a:srgbClr val="0085C8"/>
                </a:solidFill>
                <a:latin typeface="Tahoma"/>
                <a:cs typeface="Tahoma"/>
              </a:rPr>
              <a:t>ic</a:t>
            </a:r>
            <a:r>
              <a:rPr sz="1100" spc="-38" dirty="0">
                <a:solidFill>
                  <a:srgbClr val="0085C8"/>
                </a:solidFill>
                <a:latin typeface="Tahoma"/>
                <a:cs typeface="Tahoma"/>
              </a:rPr>
              <a:t>a</a:t>
            </a:r>
            <a:r>
              <a:rPr sz="1100" spc="8" dirty="0">
                <a:solidFill>
                  <a:srgbClr val="0085C8"/>
                </a:solidFill>
                <a:latin typeface="Tahoma"/>
                <a:cs typeface="Tahoma"/>
              </a:rPr>
              <a:t>l</a:t>
            </a:r>
            <a:r>
              <a:rPr sz="1100" spc="-64" dirty="0">
                <a:solidFill>
                  <a:srgbClr val="0085C8"/>
                </a:solidFill>
                <a:latin typeface="Tahoma"/>
                <a:cs typeface="Tahoma"/>
              </a:rPr>
              <a:t> </a:t>
            </a:r>
            <a:r>
              <a:rPr sz="1100" spc="41" dirty="0">
                <a:solidFill>
                  <a:srgbClr val="0085C8"/>
                </a:solidFill>
                <a:latin typeface="Tahoma"/>
                <a:cs typeface="Tahoma"/>
              </a:rPr>
              <a:t>C</a:t>
            </a:r>
            <a:r>
              <a:rPr sz="1100" spc="-11" dirty="0">
                <a:solidFill>
                  <a:srgbClr val="0085C8"/>
                </a:solidFill>
                <a:latin typeface="Tahoma"/>
                <a:cs typeface="Tahoma"/>
              </a:rPr>
              <a:t>en</a:t>
            </a:r>
            <a:r>
              <a:rPr sz="1100" spc="11" dirty="0">
                <a:solidFill>
                  <a:srgbClr val="0085C8"/>
                </a:solidFill>
                <a:latin typeface="Tahoma"/>
                <a:cs typeface="Tahoma"/>
              </a:rPr>
              <a:t>t</a:t>
            </a:r>
            <a:r>
              <a:rPr sz="1100" spc="-11" dirty="0">
                <a:solidFill>
                  <a:srgbClr val="0085C8"/>
                </a:solidFill>
                <a:latin typeface="Tahoma"/>
                <a:cs typeface="Tahoma"/>
              </a:rPr>
              <a:t>e</a:t>
            </a:r>
            <a:r>
              <a:rPr sz="1100" dirty="0">
                <a:solidFill>
                  <a:srgbClr val="0085C8"/>
                </a:solidFill>
                <a:latin typeface="Tahoma"/>
                <a:cs typeface="Tahoma"/>
              </a:rPr>
              <a:t>r</a:t>
            </a:r>
            <a:endParaRPr sz="1100" dirty="0">
              <a:latin typeface="Tahoma"/>
              <a:cs typeface="Tahoma"/>
            </a:endParaRPr>
          </a:p>
        </p:txBody>
      </p:sp>
      <p:sp>
        <p:nvSpPr>
          <p:cNvPr id="26" name="object 26"/>
          <p:cNvSpPr txBox="1"/>
          <p:nvPr/>
        </p:nvSpPr>
        <p:spPr>
          <a:xfrm>
            <a:off x="6285547" y="2685580"/>
            <a:ext cx="1568767" cy="646331"/>
          </a:xfrm>
          <a:prstGeom prst="rect">
            <a:avLst/>
          </a:prstGeom>
        </p:spPr>
        <p:txBody>
          <a:bodyPr vert="horz" wrap="square" lIns="0" tIns="0" rIns="0" bIns="0" rtlCol="0">
            <a:spAutoFit/>
          </a:bodyPr>
          <a:lstStyle/>
          <a:p>
            <a:pPr marL="9525" marR="3810"/>
            <a:r>
              <a:rPr sz="1050" spc="11" dirty="0">
                <a:solidFill>
                  <a:srgbClr val="0085C8"/>
                </a:solidFill>
                <a:latin typeface="Tahoma"/>
                <a:cs typeface="Tahoma"/>
              </a:rPr>
              <a:t>Blu</a:t>
            </a:r>
            <a:r>
              <a:rPr sz="1050" spc="8" dirty="0">
                <a:solidFill>
                  <a:srgbClr val="0085C8"/>
                </a:solidFill>
                <a:latin typeface="Tahoma"/>
                <a:cs typeface="Tahoma"/>
              </a:rPr>
              <a:t>e</a:t>
            </a:r>
            <a:r>
              <a:rPr sz="1050" spc="19" dirty="0">
                <a:solidFill>
                  <a:srgbClr val="0085C8"/>
                </a:solidFill>
                <a:latin typeface="Tahoma"/>
                <a:cs typeface="Tahoma"/>
              </a:rPr>
              <a:t>C</a:t>
            </a:r>
            <a:r>
              <a:rPr sz="1050" spc="11" dirty="0">
                <a:solidFill>
                  <a:srgbClr val="0085C8"/>
                </a:solidFill>
                <a:latin typeface="Tahoma"/>
                <a:cs typeface="Tahoma"/>
              </a:rPr>
              <a:t>a</a:t>
            </a:r>
            <a:r>
              <a:rPr sz="1050" spc="4" dirty="0">
                <a:solidFill>
                  <a:srgbClr val="0085C8"/>
                </a:solidFill>
                <a:latin typeface="Tahoma"/>
                <a:cs typeface="Tahoma"/>
              </a:rPr>
              <a:t>rd</a:t>
            </a:r>
            <a:r>
              <a:rPr sz="1050" spc="-53" dirty="0">
                <a:solidFill>
                  <a:srgbClr val="0085C8"/>
                </a:solidFill>
                <a:latin typeface="Tahoma"/>
                <a:cs typeface="Tahoma"/>
              </a:rPr>
              <a:t> </a:t>
            </a:r>
            <a:r>
              <a:rPr sz="1050" spc="4" dirty="0">
                <a:solidFill>
                  <a:srgbClr val="0085C8"/>
                </a:solidFill>
                <a:latin typeface="Tahoma"/>
                <a:cs typeface="Tahoma"/>
              </a:rPr>
              <a:t>provides</a:t>
            </a:r>
            <a:r>
              <a:rPr sz="1050" spc="-68" dirty="0">
                <a:solidFill>
                  <a:srgbClr val="0085C8"/>
                </a:solidFill>
                <a:latin typeface="Tahoma"/>
                <a:cs typeface="Tahoma"/>
              </a:rPr>
              <a:t> </a:t>
            </a:r>
            <a:r>
              <a:rPr sz="1050" spc="4" dirty="0">
                <a:solidFill>
                  <a:srgbClr val="0085C8"/>
                </a:solidFill>
                <a:latin typeface="Tahoma"/>
                <a:cs typeface="Tahoma"/>
              </a:rPr>
              <a:t>in</a:t>
            </a:r>
            <a:r>
              <a:rPr sz="1050" spc="8" dirty="0">
                <a:solidFill>
                  <a:srgbClr val="0085C8"/>
                </a:solidFill>
                <a:latin typeface="Tahoma"/>
                <a:cs typeface="Tahoma"/>
              </a:rPr>
              <a:t>-</a:t>
            </a:r>
            <a:r>
              <a:rPr sz="1050" spc="4" dirty="0">
                <a:solidFill>
                  <a:srgbClr val="0085C8"/>
                </a:solidFill>
                <a:latin typeface="Tahoma"/>
                <a:cs typeface="Tahoma"/>
              </a:rPr>
              <a:t> </a:t>
            </a:r>
            <a:r>
              <a:rPr sz="1050" dirty="0">
                <a:solidFill>
                  <a:srgbClr val="0085C8"/>
                </a:solidFill>
                <a:latin typeface="Tahoma"/>
                <a:cs typeface="Tahoma"/>
              </a:rPr>
              <a:t>n</a:t>
            </a:r>
            <a:r>
              <a:rPr sz="1050" spc="-4" dirty="0">
                <a:solidFill>
                  <a:srgbClr val="0085C8"/>
                </a:solidFill>
                <a:latin typeface="Tahoma"/>
                <a:cs typeface="Tahoma"/>
              </a:rPr>
              <a:t>e</a:t>
            </a:r>
            <a:r>
              <a:rPr sz="1050" spc="19" dirty="0">
                <a:solidFill>
                  <a:srgbClr val="0085C8"/>
                </a:solidFill>
                <a:latin typeface="Tahoma"/>
                <a:cs typeface="Tahoma"/>
              </a:rPr>
              <a:t>twork</a:t>
            </a:r>
            <a:r>
              <a:rPr sz="1050" spc="-53" dirty="0">
                <a:solidFill>
                  <a:srgbClr val="0085C8"/>
                </a:solidFill>
                <a:latin typeface="Tahoma"/>
                <a:cs typeface="Tahoma"/>
              </a:rPr>
              <a:t> </a:t>
            </a:r>
            <a:r>
              <a:rPr sz="1050" spc="-8" dirty="0">
                <a:solidFill>
                  <a:srgbClr val="0085C8"/>
                </a:solidFill>
                <a:latin typeface="Tahoma"/>
                <a:cs typeface="Tahoma"/>
              </a:rPr>
              <a:t>a</a:t>
            </a:r>
            <a:r>
              <a:rPr sz="1050" spc="-15" dirty="0">
                <a:solidFill>
                  <a:srgbClr val="0085C8"/>
                </a:solidFill>
                <a:latin typeface="Tahoma"/>
                <a:cs typeface="Tahoma"/>
              </a:rPr>
              <a:t>c</a:t>
            </a:r>
            <a:r>
              <a:rPr sz="1050" spc="4" dirty="0">
                <a:solidFill>
                  <a:srgbClr val="0085C8"/>
                </a:solidFill>
                <a:latin typeface="Tahoma"/>
                <a:cs typeface="Tahoma"/>
              </a:rPr>
              <a:t>c</a:t>
            </a:r>
            <a:r>
              <a:rPr sz="1050" spc="-4" dirty="0">
                <a:solidFill>
                  <a:srgbClr val="0085C8"/>
                </a:solidFill>
                <a:latin typeface="Tahoma"/>
                <a:cs typeface="Tahoma"/>
              </a:rPr>
              <a:t>e</a:t>
            </a:r>
            <a:r>
              <a:rPr sz="1050" spc="-15" dirty="0">
                <a:solidFill>
                  <a:srgbClr val="0085C8"/>
                </a:solidFill>
                <a:latin typeface="Tahoma"/>
                <a:cs typeface="Tahoma"/>
              </a:rPr>
              <a:t>ss</a:t>
            </a:r>
            <a:r>
              <a:rPr sz="1050" spc="-45" dirty="0">
                <a:solidFill>
                  <a:srgbClr val="0085C8"/>
                </a:solidFill>
                <a:latin typeface="Tahoma"/>
                <a:cs typeface="Tahoma"/>
              </a:rPr>
              <a:t> </a:t>
            </a:r>
            <a:r>
              <a:rPr sz="1050" spc="26" dirty="0">
                <a:solidFill>
                  <a:srgbClr val="0085C8"/>
                </a:solidFill>
                <a:latin typeface="Tahoma"/>
                <a:cs typeface="Tahoma"/>
              </a:rPr>
              <a:t>to</a:t>
            </a:r>
            <a:r>
              <a:rPr sz="1050" spc="-60" dirty="0">
                <a:solidFill>
                  <a:srgbClr val="0085C8"/>
                </a:solidFill>
                <a:latin typeface="Tahoma"/>
                <a:cs typeface="Tahoma"/>
              </a:rPr>
              <a:t> </a:t>
            </a:r>
            <a:r>
              <a:rPr sz="1050" dirty="0">
                <a:solidFill>
                  <a:srgbClr val="0085C8"/>
                </a:solidFill>
                <a:latin typeface="Tahoma"/>
                <a:cs typeface="Tahoma"/>
              </a:rPr>
              <a:t>medic</a:t>
            </a:r>
            <a:r>
              <a:rPr sz="1050" spc="-8" dirty="0">
                <a:solidFill>
                  <a:srgbClr val="0085C8"/>
                </a:solidFill>
                <a:latin typeface="Tahoma"/>
                <a:cs typeface="Tahoma"/>
              </a:rPr>
              <a:t>a</a:t>
            </a:r>
            <a:r>
              <a:rPr sz="1050" spc="8" dirty="0">
                <a:solidFill>
                  <a:srgbClr val="0085C8"/>
                </a:solidFill>
                <a:latin typeface="Tahoma"/>
                <a:cs typeface="Tahoma"/>
              </a:rPr>
              <a:t>l</a:t>
            </a:r>
            <a:r>
              <a:rPr sz="1050" spc="11" dirty="0">
                <a:solidFill>
                  <a:srgbClr val="0085C8"/>
                </a:solidFill>
                <a:latin typeface="Tahoma"/>
                <a:cs typeface="Tahoma"/>
              </a:rPr>
              <a:t> </a:t>
            </a:r>
            <a:r>
              <a:rPr sz="1050" spc="-8" dirty="0">
                <a:solidFill>
                  <a:srgbClr val="0085C8"/>
                </a:solidFill>
                <a:latin typeface="Tahoma"/>
                <a:cs typeface="Tahoma"/>
              </a:rPr>
              <a:t>c</a:t>
            </a:r>
            <a:r>
              <a:rPr sz="1050" spc="-15" dirty="0">
                <a:solidFill>
                  <a:srgbClr val="0085C8"/>
                </a:solidFill>
                <a:latin typeface="Tahoma"/>
                <a:cs typeface="Tahoma"/>
              </a:rPr>
              <a:t>a</a:t>
            </a:r>
            <a:r>
              <a:rPr sz="1050" dirty="0">
                <a:solidFill>
                  <a:srgbClr val="0085C8"/>
                </a:solidFill>
                <a:latin typeface="Tahoma"/>
                <a:cs typeface="Tahoma"/>
              </a:rPr>
              <a:t>r</a:t>
            </a:r>
            <a:r>
              <a:rPr sz="1050" spc="-4" dirty="0">
                <a:solidFill>
                  <a:srgbClr val="0085C8"/>
                </a:solidFill>
                <a:latin typeface="Tahoma"/>
                <a:cs typeface="Tahoma"/>
              </a:rPr>
              <a:t>e</a:t>
            </a:r>
            <a:r>
              <a:rPr sz="1050" spc="-83" dirty="0">
                <a:solidFill>
                  <a:srgbClr val="0085C8"/>
                </a:solidFill>
                <a:latin typeface="Tahoma"/>
                <a:cs typeface="Tahoma"/>
              </a:rPr>
              <a:t>,</a:t>
            </a:r>
            <a:r>
              <a:rPr sz="1050" spc="-53" dirty="0">
                <a:solidFill>
                  <a:srgbClr val="0085C8"/>
                </a:solidFill>
                <a:latin typeface="Tahoma"/>
                <a:cs typeface="Tahoma"/>
              </a:rPr>
              <a:t> </a:t>
            </a:r>
            <a:r>
              <a:rPr sz="1050" spc="-19" dirty="0">
                <a:solidFill>
                  <a:srgbClr val="0085C8"/>
                </a:solidFill>
                <a:latin typeface="Tahoma"/>
                <a:cs typeface="Tahoma"/>
              </a:rPr>
              <a:t>n</a:t>
            </a:r>
            <a:r>
              <a:rPr sz="1050" spc="-23" dirty="0">
                <a:solidFill>
                  <a:srgbClr val="0085C8"/>
                </a:solidFill>
                <a:latin typeface="Tahoma"/>
                <a:cs typeface="Tahoma"/>
              </a:rPr>
              <a:t>a</a:t>
            </a:r>
            <a:r>
              <a:rPr sz="1050" spc="4" dirty="0">
                <a:solidFill>
                  <a:srgbClr val="0085C8"/>
                </a:solidFill>
                <a:latin typeface="Tahoma"/>
                <a:cs typeface="Tahoma"/>
              </a:rPr>
              <a:t>tion</a:t>
            </a:r>
            <a:r>
              <a:rPr sz="1050" dirty="0">
                <a:solidFill>
                  <a:srgbClr val="0085C8"/>
                </a:solidFill>
                <a:latin typeface="Tahoma"/>
                <a:cs typeface="Tahoma"/>
              </a:rPr>
              <a:t>a</a:t>
            </a:r>
            <a:r>
              <a:rPr sz="1050" spc="11" dirty="0">
                <a:solidFill>
                  <a:srgbClr val="0085C8"/>
                </a:solidFill>
                <a:latin typeface="Tahoma"/>
                <a:cs typeface="Tahoma"/>
              </a:rPr>
              <a:t>lly</a:t>
            </a:r>
            <a:r>
              <a:rPr sz="1050" spc="-38" dirty="0">
                <a:solidFill>
                  <a:srgbClr val="0085C8"/>
                </a:solidFill>
                <a:latin typeface="Tahoma"/>
                <a:cs typeface="Tahoma"/>
              </a:rPr>
              <a:t> </a:t>
            </a:r>
            <a:r>
              <a:rPr sz="1050" spc="-19" dirty="0">
                <a:solidFill>
                  <a:srgbClr val="0085C8"/>
                </a:solidFill>
                <a:latin typeface="Tahoma"/>
                <a:cs typeface="Tahoma"/>
              </a:rPr>
              <a:t>a</a:t>
            </a:r>
            <a:r>
              <a:rPr sz="1050" spc="-23" dirty="0">
                <a:solidFill>
                  <a:srgbClr val="0085C8"/>
                </a:solidFill>
                <a:latin typeface="Tahoma"/>
                <a:cs typeface="Tahoma"/>
              </a:rPr>
              <a:t>n</a:t>
            </a:r>
            <a:r>
              <a:rPr sz="1050" spc="4" dirty="0">
                <a:solidFill>
                  <a:srgbClr val="0085C8"/>
                </a:solidFill>
                <a:latin typeface="Tahoma"/>
                <a:cs typeface="Tahoma"/>
              </a:rPr>
              <a:t>d</a:t>
            </a:r>
            <a:r>
              <a:rPr sz="1050" dirty="0">
                <a:solidFill>
                  <a:srgbClr val="0085C8"/>
                </a:solidFill>
                <a:latin typeface="Tahoma"/>
                <a:cs typeface="Tahoma"/>
              </a:rPr>
              <a:t> </a:t>
            </a:r>
            <a:r>
              <a:rPr sz="1050" spc="8" dirty="0">
                <a:solidFill>
                  <a:srgbClr val="0085C8"/>
                </a:solidFill>
                <a:latin typeface="Tahoma"/>
                <a:cs typeface="Tahoma"/>
              </a:rPr>
              <a:t>int</a:t>
            </a:r>
            <a:r>
              <a:rPr sz="1050" dirty="0">
                <a:solidFill>
                  <a:srgbClr val="0085C8"/>
                </a:solidFill>
                <a:latin typeface="Tahoma"/>
                <a:cs typeface="Tahoma"/>
              </a:rPr>
              <a:t>er</a:t>
            </a:r>
            <a:r>
              <a:rPr sz="1050" spc="-4" dirty="0">
                <a:solidFill>
                  <a:srgbClr val="0085C8"/>
                </a:solidFill>
                <a:latin typeface="Tahoma"/>
                <a:cs typeface="Tahoma"/>
              </a:rPr>
              <a:t>n</a:t>
            </a:r>
            <a:r>
              <a:rPr sz="1050" spc="8" dirty="0">
                <a:solidFill>
                  <a:srgbClr val="0085C8"/>
                </a:solidFill>
                <a:latin typeface="Tahoma"/>
                <a:cs typeface="Tahoma"/>
              </a:rPr>
              <a:t>atio</a:t>
            </a:r>
            <a:r>
              <a:rPr sz="1050" spc="-15" dirty="0">
                <a:solidFill>
                  <a:srgbClr val="0085C8"/>
                </a:solidFill>
                <a:latin typeface="Tahoma"/>
                <a:cs typeface="Tahoma"/>
              </a:rPr>
              <a:t>na</a:t>
            </a:r>
            <a:r>
              <a:rPr sz="1050" spc="-4" dirty="0">
                <a:solidFill>
                  <a:srgbClr val="0085C8"/>
                </a:solidFill>
                <a:latin typeface="Tahoma"/>
                <a:cs typeface="Tahoma"/>
              </a:rPr>
              <a:t>l</a:t>
            </a:r>
            <a:r>
              <a:rPr sz="1050" spc="15" dirty="0">
                <a:solidFill>
                  <a:srgbClr val="0085C8"/>
                </a:solidFill>
                <a:latin typeface="Tahoma"/>
                <a:cs typeface="Tahoma"/>
              </a:rPr>
              <a:t>ly</a:t>
            </a:r>
            <a:endParaRPr sz="1050" dirty="0">
              <a:latin typeface="Tahoma"/>
              <a:cs typeface="Tahoma"/>
            </a:endParaRPr>
          </a:p>
        </p:txBody>
      </p:sp>
      <p:sp>
        <p:nvSpPr>
          <p:cNvPr id="27" name="object 27"/>
          <p:cNvSpPr txBox="1"/>
          <p:nvPr/>
        </p:nvSpPr>
        <p:spPr>
          <a:xfrm>
            <a:off x="4335168" y="3911160"/>
            <a:ext cx="3513296" cy="138499"/>
          </a:xfrm>
          <a:prstGeom prst="rect">
            <a:avLst/>
          </a:prstGeom>
          <a:solidFill>
            <a:srgbClr val="EA464E"/>
          </a:solidFill>
        </p:spPr>
        <p:txBody>
          <a:bodyPr vert="horz" wrap="square" lIns="0" tIns="0" rIns="0" bIns="0" rtlCol="0">
            <a:spAutoFit/>
          </a:bodyPr>
          <a:lstStyle/>
          <a:p>
            <a:pPr marL="688181"/>
            <a:r>
              <a:rPr sz="900" b="1" spc="-53" dirty="0">
                <a:solidFill>
                  <a:srgbClr val="FFFFFF"/>
                </a:solidFill>
                <a:latin typeface="Tahoma"/>
                <a:cs typeface="Tahoma"/>
              </a:rPr>
              <a:t>Hospita</a:t>
            </a:r>
            <a:r>
              <a:rPr sz="900" b="1" spc="-38" dirty="0">
                <a:solidFill>
                  <a:srgbClr val="FFFFFF"/>
                </a:solidFill>
                <a:latin typeface="Tahoma"/>
                <a:cs typeface="Tahoma"/>
              </a:rPr>
              <a:t>l</a:t>
            </a:r>
            <a:r>
              <a:rPr sz="900" b="1" spc="-71" dirty="0">
                <a:solidFill>
                  <a:srgbClr val="FFFFFF"/>
                </a:solidFill>
                <a:latin typeface="Tahoma"/>
                <a:cs typeface="Tahoma"/>
              </a:rPr>
              <a:t>s</a:t>
            </a:r>
            <a:r>
              <a:rPr sz="900" b="1" spc="26" dirty="0">
                <a:solidFill>
                  <a:srgbClr val="FFFFFF"/>
                </a:solidFill>
                <a:latin typeface="Tahoma"/>
                <a:cs typeface="Tahoma"/>
              </a:rPr>
              <a:t> </a:t>
            </a:r>
            <a:r>
              <a:rPr sz="900" b="1" spc="-56" dirty="0">
                <a:solidFill>
                  <a:srgbClr val="FFFFFF"/>
                </a:solidFill>
                <a:latin typeface="Tahoma"/>
                <a:cs typeface="Tahoma"/>
              </a:rPr>
              <a:t>in</a:t>
            </a:r>
            <a:r>
              <a:rPr sz="900" b="1" spc="26" dirty="0">
                <a:solidFill>
                  <a:srgbClr val="FFFFFF"/>
                </a:solidFill>
                <a:latin typeface="Tahoma"/>
                <a:cs typeface="Tahoma"/>
              </a:rPr>
              <a:t> </a:t>
            </a:r>
            <a:r>
              <a:rPr sz="900" b="1" spc="-56" dirty="0">
                <a:solidFill>
                  <a:srgbClr val="FFFFFF"/>
                </a:solidFill>
                <a:latin typeface="Tahoma"/>
                <a:cs typeface="Tahoma"/>
              </a:rPr>
              <a:t>the</a:t>
            </a:r>
            <a:r>
              <a:rPr sz="900" b="1" spc="26" dirty="0">
                <a:solidFill>
                  <a:srgbClr val="FFFFFF"/>
                </a:solidFill>
                <a:latin typeface="Tahoma"/>
                <a:cs typeface="Tahoma"/>
              </a:rPr>
              <a:t> </a:t>
            </a:r>
            <a:r>
              <a:rPr sz="900" b="1" spc="-53" dirty="0">
                <a:solidFill>
                  <a:srgbClr val="FFFFFF"/>
                </a:solidFill>
                <a:latin typeface="Tahoma"/>
                <a:cs typeface="Tahoma"/>
              </a:rPr>
              <a:t>BlueS</a:t>
            </a:r>
            <a:r>
              <a:rPr sz="900" b="1" spc="-64" dirty="0">
                <a:solidFill>
                  <a:srgbClr val="FFFFFF"/>
                </a:solidFill>
                <a:latin typeface="Tahoma"/>
                <a:cs typeface="Tahoma"/>
              </a:rPr>
              <a:t>e</a:t>
            </a:r>
            <a:r>
              <a:rPr sz="900" b="1" spc="-34" dirty="0">
                <a:solidFill>
                  <a:srgbClr val="FFFFFF"/>
                </a:solidFill>
                <a:latin typeface="Tahoma"/>
                <a:cs typeface="Tahoma"/>
              </a:rPr>
              <a:t>l</a:t>
            </a:r>
            <a:r>
              <a:rPr sz="900" b="1" spc="-75" dirty="0">
                <a:solidFill>
                  <a:srgbClr val="FFFFFF"/>
                </a:solidFill>
                <a:latin typeface="Tahoma"/>
                <a:cs typeface="Tahoma"/>
              </a:rPr>
              <a:t>e</a:t>
            </a:r>
            <a:r>
              <a:rPr sz="900" b="1" spc="-49" dirty="0">
                <a:solidFill>
                  <a:srgbClr val="FFFFFF"/>
                </a:solidFill>
                <a:latin typeface="Tahoma"/>
                <a:cs typeface="Tahoma"/>
              </a:rPr>
              <a:t>c</a:t>
            </a:r>
            <a:r>
              <a:rPr sz="900" b="1" spc="-38" dirty="0">
                <a:solidFill>
                  <a:srgbClr val="FFFFFF"/>
                </a:solidFill>
                <a:latin typeface="Tahoma"/>
                <a:cs typeface="Tahoma"/>
              </a:rPr>
              <a:t>t</a:t>
            </a:r>
            <a:r>
              <a:rPr sz="900" b="1" spc="30" dirty="0">
                <a:solidFill>
                  <a:srgbClr val="FFFFFF"/>
                </a:solidFill>
                <a:latin typeface="Tahoma"/>
                <a:cs typeface="Tahoma"/>
              </a:rPr>
              <a:t> </a:t>
            </a:r>
            <a:r>
              <a:rPr sz="900" b="1" spc="-45" dirty="0">
                <a:solidFill>
                  <a:srgbClr val="FFFFFF"/>
                </a:solidFill>
                <a:latin typeface="Tahoma"/>
                <a:cs typeface="Tahoma"/>
              </a:rPr>
              <a:t>Pl</a:t>
            </a:r>
            <a:r>
              <a:rPr sz="900" b="1" spc="-64" dirty="0">
                <a:solidFill>
                  <a:srgbClr val="FFFFFF"/>
                </a:solidFill>
                <a:latin typeface="Tahoma"/>
                <a:cs typeface="Tahoma"/>
              </a:rPr>
              <a:t>u</a:t>
            </a:r>
            <a:r>
              <a:rPr sz="900" b="1" spc="-71" dirty="0">
                <a:solidFill>
                  <a:srgbClr val="FFFFFF"/>
                </a:solidFill>
                <a:latin typeface="Tahoma"/>
                <a:cs typeface="Tahoma"/>
              </a:rPr>
              <a:t>s</a:t>
            </a:r>
            <a:r>
              <a:rPr sz="900" b="1" spc="26" dirty="0">
                <a:solidFill>
                  <a:srgbClr val="FFFFFF"/>
                </a:solidFill>
                <a:latin typeface="Tahoma"/>
                <a:cs typeface="Tahoma"/>
              </a:rPr>
              <a:t> </a:t>
            </a:r>
            <a:r>
              <a:rPr sz="900" b="1" spc="-11" dirty="0">
                <a:solidFill>
                  <a:srgbClr val="FFFFFF"/>
                </a:solidFill>
                <a:latin typeface="Tahoma"/>
                <a:cs typeface="Tahoma"/>
              </a:rPr>
              <a:t>N</a:t>
            </a:r>
            <a:r>
              <a:rPr sz="900" b="1" spc="-68" dirty="0">
                <a:solidFill>
                  <a:srgbClr val="FFFFFF"/>
                </a:solidFill>
                <a:latin typeface="Tahoma"/>
                <a:cs typeface="Tahoma"/>
              </a:rPr>
              <a:t>e</a:t>
            </a:r>
            <a:r>
              <a:rPr sz="900" b="1" spc="-45" dirty="0">
                <a:solidFill>
                  <a:srgbClr val="FFFFFF"/>
                </a:solidFill>
                <a:latin typeface="Tahoma"/>
                <a:cs typeface="Tahoma"/>
              </a:rPr>
              <a:t>t</a:t>
            </a:r>
            <a:r>
              <a:rPr sz="900" b="1" spc="-94" dirty="0">
                <a:solidFill>
                  <a:srgbClr val="FFFFFF"/>
                </a:solidFill>
                <a:latin typeface="Tahoma"/>
                <a:cs typeface="Tahoma"/>
              </a:rPr>
              <a:t>w</a:t>
            </a:r>
            <a:r>
              <a:rPr sz="900" b="1" spc="-49" dirty="0">
                <a:solidFill>
                  <a:srgbClr val="FFFFFF"/>
                </a:solidFill>
                <a:latin typeface="Tahoma"/>
                <a:cs typeface="Tahoma"/>
              </a:rPr>
              <a:t>o</a:t>
            </a:r>
            <a:r>
              <a:rPr sz="900" b="1" spc="-68" dirty="0">
                <a:solidFill>
                  <a:srgbClr val="FFFFFF"/>
                </a:solidFill>
                <a:latin typeface="Tahoma"/>
                <a:cs typeface="Tahoma"/>
              </a:rPr>
              <a:t>r</a:t>
            </a:r>
            <a:r>
              <a:rPr sz="900" b="1" spc="-56" dirty="0">
                <a:solidFill>
                  <a:srgbClr val="FFFFFF"/>
                </a:solidFill>
                <a:latin typeface="Tahoma"/>
                <a:cs typeface="Tahoma"/>
              </a:rPr>
              <a:t>k</a:t>
            </a:r>
            <a:endParaRPr sz="900" dirty="0">
              <a:latin typeface="Tahoma"/>
              <a:cs typeface="Tahoma"/>
            </a:endParaRPr>
          </a:p>
        </p:txBody>
      </p:sp>
      <p:sp>
        <p:nvSpPr>
          <p:cNvPr id="28" name="object 28"/>
          <p:cNvSpPr txBox="1"/>
          <p:nvPr/>
        </p:nvSpPr>
        <p:spPr>
          <a:xfrm>
            <a:off x="6556858" y="4149060"/>
            <a:ext cx="2282342" cy="1377300"/>
          </a:xfrm>
          <a:prstGeom prst="rect">
            <a:avLst/>
          </a:prstGeom>
        </p:spPr>
        <p:txBody>
          <a:bodyPr vert="horz" wrap="square" lIns="0" tIns="0" rIns="0" bIns="0" rtlCol="0">
            <a:spAutoFit/>
          </a:bodyPr>
          <a:lstStyle/>
          <a:p>
            <a:pPr marL="9525" marR="575310">
              <a:spcAft>
                <a:spcPts val="300"/>
              </a:spcAft>
            </a:pPr>
            <a:r>
              <a:rPr sz="1100" spc="30" dirty="0">
                <a:solidFill>
                  <a:srgbClr val="0085C8"/>
                </a:solidFill>
                <a:latin typeface="Tahoma"/>
                <a:cs typeface="Tahoma"/>
              </a:rPr>
              <a:t>P</a:t>
            </a:r>
            <a:r>
              <a:rPr sz="1100" spc="-11" dirty="0">
                <a:solidFill>
                  <a:srgbClr val="0085C8"/>
                </a:solidFill>
                <a:latin typeface="Tahoma"/>
                <a:cs typeface="Tahoma"/>
              </a:rPr>
              <a:t>r</a:t>
            </a:r>
            <a:r>
              <a:rPr sz="1100" spc="8" dirty="0">
                <a:solidFill>
                  <a:srgbClr val="0085C8"/>
                </a:solidFill>
                <a:latin typeface="Tahoma"/>
                <a:cs typeface="Tahoma"/>
              </a:rPr>
              <a:t>ov</a:t>
            </a:r>
            <a:r>
              <a:rPr sz="1100" dirty="0">
                <a:solidFill>
                  <a:srgbClr val="0085C8"/>
                </a:solidFill>
                <a:latin typeface="Tahoma"/>
                <a:cs typeface="Tahoma"/>
              </a:rPr>
              <a:t>i</a:t>
            </a:r>
            <a:r>
              <a:rPr sz="1100" spc="-8" dirty="0">
                <a:solidFill>
                  <a:srgbClr val="0085C8"/>
                </a:solidFill>
                <a:latin typeface="Tahoma"/>
                <a:cs typeface="Tahoma"/>
              </a:rPr>
              <a:t>d</a:t>
            </a:r>
            <a:r>
              <a:rPr sz="1100" spc="-11" dirty="0">
                <a:solidFill>
                  <a:srgbClr val="0085C8"/>
                </a:solidFill>
                <a:latin typeface="Tahoma"/>
                <a:cs typeface="Tahoma"/>
              </a:rPr>
              <a:t>en</a:t>
            </a:r>
            <a:r>
              <a:rPr sz="1100" dirty="0">
                <a:solidFill>
                  <a:srgbClr val="0085C8"/>
                </a:solidFill>
                <a:latin typeface="Tahoma"/>
                <a:cs typeface="Tahoma"/>
              </a:rPr>
              <a:t>ce</a:t>
            </a:r>
            <a:r>
              <a:rPr sz="1100" spc="-60" dirty="0">
                <a:solidFill>
                  <a:srgbClr val="0085C8"/>
                </a:solidFill>
                <a:latin typeface="Tahoma"/>
                <a:cs typeface="Tahoma"/>
              </a:rPr>
              <a:t> </a:t>
            </a:r>
            <a:r>
              <a:rPr sz="1100" spc="131" dirty="0">
                <a:solidFill>
                  <a:srgbClr val="0085C8"/>
                </a:solidFill>
                <a:latin typeface="Tahoma"/>
                <a:cs typeface="Tahoma"/>
              </a:rPr>
              <a:t>M</a:t>
            </a:r>
            <a:r>
              <a:rPr sz="1100" spc="-11" dirty="0">
                <a:solidFill>
                  <a:srgbClr val="0085C8"/>
                </a:solidFill>
                <a:latin typeface="Tahoma"/>
                <a:cs typeface="Tahoma"/>
              </a:rPr>
              <a:t>e</a:t>
            </a:r>
            <a:r>
              <a:rPr sz="1100" spc="-8" dirty="0">
                <a:solidFill>
                  <a:srgbClr val="0085C8"/>
                </a:solidFill>
                <a:latin typeface="Tahoma"/>
                <a:cs typeface="Tahoma"/>
              </a:rPr>
              <a:t>d</a:t>
            </a:r>
            <a:r>
              <a:rPr sz="1100" dirty="0">
                <a:solidFill>
                  <a:srgbClr val="0085C8"/>
                </a:solidFill>
                <a:latin typeface="Tahoma"/>
                <a:cs typeface="Tahoma"/>
              </a:rPr>
              <a:t>ic</a:t>
            </a:r>
            <a:r>
              <a:rPr sz="1100" spc="-38" dirty="0">
                <a:solidFill>
                  <a:srgbClr val="0085C8"/>
                </a:solidFill>
                <a:latin typeface="Tahoma"/>
                <a:cs typeface="Tahoma"/>
              </a:rPr>
              <a:t>a</a:t>
            </a:r>
            <a:r>
              <a:rPr sz="1100" spc="8" dirty="0">
                <a:solidFill>
                  <a:srgbClr val="0085C8"/>
                </a:solidFill>
                <a:latin typeface="Tahoma"/>
                <a:cs typeface="Tahoma"/>
              </a:rPr>
              <a:t>l</a:t>
            </a:r>
            <a:r>
              <a:rPr sz="1100" spc="-64" dirty="0">
                <a:solidFill>
                  <a:srgbClr val="0085C8"/>
                </a:solidFill>
                <a:latin typeface="Tahoma"/>
                <a:cs typeface="Tahoma"/>
              </a:rPr>
              <a:t> </a:t>
            </a:r>
            <a:r>
              <a:rPr sz="1100" spc="41" dirty="0">
                <a:solidFill>
                  <a:srgbClr val="0085C8"/>
                </a:solidFill>
                <a:latin typeface="Tahoma"/>
                <a:cs typeface="Tahoma"/>
              </a:rPr>
              <a:t>C</a:t>
            </a:r>
            <a:r>
              <a:rPr sz="1100" spc="-11" dirty="0">
                <a:solidFill>
                  <a:srgbClr val="0085C8"/>
                </a:solidFill>
                <a:latin typeface="Tahoma"/>
                <a:cs typeface="Tahoma"/>
              </a:rPr>
              <a:t>en</a:t>
            </a:r>
            <a:r>
              <a:rPr sz="1100" spc="11" dirty="0">
                <a:solidFill>
                  <a:srgbClr val="0085C8"/>
                </a:solidFill>
                <a:latin typeface="Tahoma"/>
                <a:cs typeface="Tahoma"/>
              </a:rPr>
              <a:t>t</a:t>
            </a:r>
            <a:r>
              <a:rPr sz="1100" spc="-11" dirty="0">
                <a:solidFill>
                  <a:srgbClr val="0085C8"/>
                </a:solidFill>
                <a:latin typeface="Tahoma"/>
                <a:cs typeface="Tahoma"/>
              </a:rPr>
              <a:t>e</a:t>
            </a:r>
            <a:r>
              <a:rPr sz="1100" dirty="0">
                <a:solidFill>
                  <a:srgbClr val="0085C8"/>
                </a:solidFill>
                <a:latin typeface="Tahoma"/>
                <a:cs typeface="Tahoma"/>
              </a:rPr>
              <a:t>r </a:t>
            </a:r>
            <a:endParaRPr lang="en-US" sz="1100" dirty="0">
              <a:solidFill>
                <a:srgbClr val="0085C8"/>
              </a:solidFill>
              <a:latin typeface="Tahoma"/>
              <a:cs typeface="Tahoma"/>
            </a:endParaRPr>
          </a:p>
          <a:p>
            <a:pPr marL="9525" marR="575310">
              <a:spcAft>
                <a:spcPts val="300"/>
              </a:spcAft>
            </a:pPr>
            <a:r>
              <a:rPr sz="1100" spc="-26" dirty="0">
                <a:solidFill>
                  <a:srgbClr val="0085C8"/>
                </a:solidFill>
                <a:latin typeface="Tahoma"/>
                <a:cs typeface="Tahoma"/>
              </a:rPr>
              <a:t>S</a:t>
            </a:r>
            <a:r>
              <a:rPr sz="1100" spc="11" dirty="0">
                <a:solidFill>
                  <a:srgbClr val="0085C8"/>
                </a:solidFill>
                <a:latin typeface="Tahoma"/>
                <a:cs typeface="Tahoma"/>
              </a:rPr>
              <a:t>t</a:t>
            </a:r>
            <a:r>
              <a:rPr sz="1100" spc="-64" dirty="0">
                <a:solidFill>
                  <a:srgbClr val="0085C8"/>
                </a:solidFill>
                <a:latin typeface="Tahoma"/>
                <a:cs typeface="Tahoma"/>
              </a:rPr>
              <a:t>.</a:t>
            </a:r>
            <a:r>
              <a:rPr lang="en-US" sz="1100" spc="-64" dirty="0">
                <a:solidFill>
                  <a:srgbClr val="0085C8"/>
                </a:solidFill>
                <a:latin typeface="Tahoma"/>
                <a:cs typeface="Tahoma"/>
              </a:rPr>
              <a:t> </a:t>
            </a:r>
            <a:r>
              <a:rPr sz="1100" spc="-4" dirty="0">
                <a:solidFill>
                  <a:srgbClr val="0085C8"/>
                </a:solidFill>
                <a:latin typeface="Tahoma"/>
                <a:cs typeface="Tahoma"/>
              </a:rPr>
              <a:t>J</a:t>
            </a:r>
            <a:r>
              <a:rPr sz="1100" spc="8" dirty="0">
                <a:solidFill>
                  <a:srgbClr val="0085C8"/>
                </a:solidFill>
                <a:latin typeface="Tahoma"/>
                <a:cs typeface="Tahoma"/>
              </a:rPr>
              <a:t>o</a:t>
            </a:r>
            <a:r>
              <a:rPr sz="1100" spc="-26" dirty="0">
                <a:solidFill>
                  <a:srgbClr val="0085C8"/>
                </a:solidFill>
                <a:latin typeface="Tahoma"/>
                <a:cs typeface="Tahoma"/>
              </a:rPr>
              <a:t>s</a:t>
            </a:r>
            <a:r>
              <a:rPr sz="1100" spc="-11" dirty="0">
                <a:solidFill>
                  <a:srgbClr val="0085C8"/>
                </a:solidFill>
                <a:latin typeface="Tahoma"/>
                <a:cs typeface="Tahoma"/>
              </a:rPr>
              <a:t>e</a:t>
            </a:r>
            <a:r>
              <a:rPr sz="1100" spc="-4" dirty="0">
                <a:solidFill>
                  <a:srgbClr val="0085C8"/>
                </a:solidFill>
                <a:latin typeface="Tahoma"/>
                <a:cs typeface="Tahoma"/>
              </a:rPr>
              <a:t>p</a:t>
            </a:r>
            <a:r>
              <a:rPr sz="1100" dirty="0">
                <a:solidFill>
                  <a:srgbClr val="0085C8"/>
                </a:solidFill>
                <a:latin typeface="Tahoma"/>
                <a:cs typeface="Tahoma"/>
              </a:rPr>
              <a:t>h</a:t>
            </a:r>
            <a:r>
              <a:rPr sz="1100" spc="-60" dirty="0">
                <a:solidFill>
                  <a:srgbClr val="0085C8"/>
                </a:solidFill>
                <a:latin typeface="Tahoma"/>
                <a:cs typeface="Tahoma"/>
              </a:rPr>
              <a:t> </a:t>
            </a:r>
            <a:r>
              <a:rPr sz="1100" spc="131" dirty="0">
                <a:solidFill>
                  <a:srgbClr val="0085C8"/>
                </a:solidFill>
                <a:latin typeface="Tahoma"/>
                <a:cs typeface="Tahoma"/>
              </a:rPr>
              <a:t>M</a:t>
            </a:r>
            <a:r>
              <a:rPr sz="1100" spc="-11" dirty="0">
                <a:solidFill>
                  <a:srgbClr val="0085C8"/>
                </a:solidFill>
                <a:latin typeface="Tahoma"/>
                <a:cs typeface="Tahoma"/>
              </a:rPr>
              <a:t>e</a:t>
            </a:r>
            <a:r>
              <a:rPr sz="1100" spc="-8" dirty="0">
                <a:solidFill>
                  <a:srgbClr val="0085C8"/>
                </a:solidFill>
                <a:latin typeface="Tahoma"/>
                <a:cs typeface="Tahoma"/>
              </a:rPr>
              <a:t>d</a:t>
            </a:r>
            <a:r>
              <a:rPr sz="1100" dirty="0">
                <a:solidFill>
                  <a:srgbClr val="0085C8"/>
                </a:solidFill>
                <a:latin typeface="Tahoma"/>
                <a:cs typeface="Tahoma"/>
              </a:rPr>
              <a:t>ic</a:t>
            </a:r>
            <a:r>
              <a:rPr sz="1100" spc="-38" dirty="0">
                <a:solidFill>
                  <a:srgbClr val="0085C8"/>
                </a:solidFill>
                <a:latin typeface="Tahoma"/>
                <a:cs typeface="Tahoma"/>
              </a:rPr>
              <a:t>a</a:t>
            </a:r>
            <a:r>
              <a:rPr sz="1100" spc="8" dirty="0">
                <a:solidFill>
                  <a:srgbClr val="0085C8"/>
                </a:solidFill>
                <a:latin typeface="Tahoma"/>
                <a:cs typeface="Tahoma"/>
              </a:rPr>
              <a:t>l</a:t>
            </a:r>
            <a:r>
              <a:rPr sz="1100" spc="-64" dirty="0">
                <a:solidFill>
                  <a:srgbClr val="0085C8"/>
                </a:solidFill>
                <a:latin typeface="Tahoma"/>
                <a:cs typeface="Tahoma"/>
              </a:rPr>
              <a:t> </a:t>
            </a:r>
            <a:r>
              <a:rPr sz="1100" spc="38" dirty="0">
                <a:solidFill>
                  <a:srgbClr val="0085C8"/>
                </a:solidFill>
                <a:latin typeface="Tahoma"/>
                <a:cs typeface="Tahoma"/>
              </a:rPr>
              <a:t>C</a:t>
            </a:r>
            <a:r>
              <a:rPr sz="1100" spc="-11" dirty="0">
                <a:solidFill>
                  <a:srgbClr val="0085C8"/>
                </a:solidFill>
                <a:latin typeface="Tahoma"/>
                <a:cs typeface="Tahoma"/>
              </a:rPr>
              <a:t>en</a:t>
            </a:r>
            <a:r>
              <a:rPr sz="1100" spc="11" dirty="0">
                <a:solidFill>
                  <a:srgbClr val="0085C8"/>
                </a:solidFill>
                <a:latin typeface="Tahoma"/>
                <a:cs typeface="Tahoma"/>
              </a:rPr>
              <a:t>t</a:t>
            </a:r>
            <a:r>
              <a:rPr sz="1100" spc="-11" dirty="0">
                <a:solidFill>
                  <a:srgbClr val="0085C8"/>
                </a:solidFill>
                <a:latin typeface="Tahoma"/>
                <a:cs typeface="Tahoma"/>
              </a:rPr>
              <a:t>e</a:t>
            </a:r>
            <a:r>
              <a:rPr sz="1100" dirty="0">
                <a:solidFill>
                  <a:srgbClr val="0085C8"/>
                </a:solidFill>
                <a:latin typeface="Tahoma"/>
                <a:cs typeface="Tahoma"/>
              </a:rPr>
              <a:t>r </a:t>
            </a:r>
            <a:endParaRPr lang="en-US" sz="1100" dirty="0">
              <a:solidFill>
                <a:srgbClr val="0085C8"/>
              </a:solidFill>
              <a:latin typeface="Tahoma"/>
              <a:cs typeface="Tahoma"/>
            </a:endParaRPr>
          </a:p>
          <a:p>
            <a:pPr marL="9525" marR="575310">
              <a:spcAft>
                <a:spcPts val="300"/>
              </a:spcAft>
            </a:pPr>
            <a:r>
              <a:rPr sz="1100" spc="-26" dirty="0">
                <a:solidFill>
                  <a:srgbClr val="0085C8"/>
                </a:solidFill>
                <a:latin typeface="Tahoma"/>
                <a:cs typeface="Tahoma"/>
              </a:rPr>
              <a:t>S</a:t>
            </a:r>
            <a:r>
              <a:rPr sz="1100" spc="23" dirty="0">
                <a:solidFill>
                  <a:srgbClr val="0085C8"/>
                </a:solidFill>
                <a:latin typeface="Tahoma"/>
                <a:cs typeface="Tahoma"/>
              </a:rPr>
              <a:t>t</a:t>
            </a:r>
            <a:r>
              <a:rPr lang="en-US" sz="1100" spc="23" dirty="0">
                <a:solidFill>
                  <a:srgbClr val="0085C8"/>
                </a:solidFill>
                <a:latin typeface="Tahoma"/>
                <a:cs typeface="Tahoma"/>
              </a:rPr>
              <a:t>. </a:t>
            </a:r>
            <a:r>
              <a:rPr sz="1100" spc="131" dirty="0">
                <a:solidFill>
                  <a:srgbClr val="0085C8"/>
                </a:solidFill>
                <a:latin typeface="Tahoma"/>
                <a:cs typeface="Tahoma"/>
              </a:rPr>
              <a:t>M</a:t>
            </a:r>
            <a:r>
              <a:rPr sz="1100" spc="-38" dirty="0">
                <a:solidFill>
                  <a:srgbClr val="0085C8"/>
                </a:solidFill>
                <a:latin typeface="Tahoma"/>
                <a:cs typeface="Tahoma"/>
              </a:rPr>
              <a:t>a</a:t>
            </a:r>
            <a:r>
              <a:rPr sz="1100" spc="-11" dirty="0">
                <a:solidFill>
                  <a:srgbClr val="0085C8"/>
                </a:solidFill>
                <a:latin typeface="Tahoma"/>
                <a:cs typeface="Tahoma"/>
              </a:rPr>
              <a:t>r</a:t>
            </a:r>
            <a:r>
              <a:rPr sz="1100" spc="4" dirty="0">
                <a:solidFill>
                  <a:srgbClr val="0085C8"/>
                </a:solidFill>
                <a:latin typeface="Tahoma"/>
                <a:cs typeface="Tahoma"/>
              </a:rPr>
              <a:t>y</a:t>
            </a:r>
            <a:r>
              <a:rPr sz="1100" spc="-19" dirty="0">
                <a:solidFill>
                  <a:srgbClr val="0085C8"/>
                </a:solidFill>
                <a:latin typeface="Tahoma"/>
                <a:cs typeface="Tahoma"/>
              </a:rPr>
              <a:t>'</a:t>
            </a:r>
            <a:r>
              <a:rPr sz="1100" spc="-15" dirty="0">
                <a:solidFill>
                  <a:srgbClr val="0085C8"/>
                </a:solidFill>
                <a:latin typeface="Tahoma"/>
                <a:cs typeface="Tahoma"/>
              </a:rPr>
              <a:t>s</a:t>
            </a:r>
            <a:r>
              <a:rPr sz="1100" spc="-60" dirty="0">
                <a:solidFill>
                  <a:srgbClr val="0085C8"/>
                </a:solidFill>
                <a:latin typeface="Tahoma"/>
                <a:cs typeface="Tahoma"/>
              </a:rPr>
              <a:t> </a:t>
            </a:r>
            <a:r>
              <a:rPr sz="1100" spc="131" dirty="0">
                <a:solidFill>
                  <a:srgbClr val="0085C8"/>
                </a:solidFill>
                <a:latin typeface="Tahoma"/>
                <a:cs typeface="Tahoma"/>
              </a:rPr>
              <a:t>M</a:t>
            </a:r>
            <a:r>
              <a:rPr sz="1100" spc="-11" dirty="0">
                <a:solidFill>
                  <a:srgbClr val="0085C8"/>
                </a:solidFill>
                <a:latin typeface="Tahoma"/>
                <a:cs typeface="Tahoma"/>
              </a:rPr>
              <a:t>e</a:t>
            </a:r>
            <a:r>
              <a:rPr sz="1100" spc="-8" dirty="0">
                <a:solidFill>
                  <a:srgbClr val="0085C8"/>
                </a:solidFill>
                <a:latin typeface="Tahoma"/>
                <a:cs typeface="Tahoma"/>
              </a:rPr>
              <a:t>d</a:t>
            </a:r>
            <a:r>
              <a:rPr sz="1100" dirty="0">
                <a:solidFill>
                  <a:srgbClr val="0085C8"/>
                </a:solidFill>
                <a:latin typeface="Tahoma"/>
                <a:cs typeface="Tahoma"/>
              </a:rPr>
              <a:t>ic</a:t>
            </a:r>
            <a:r>
              <a:rPr sz="1100" spc="-38" dirty="0">
                <a:solidFill>
                  <a:srgbClr val="0085C8"/>
                </a:solidFill>
                <a:latin typeface="Tahoma"/>
                <a:cs typeface="Tahoma"/>
              </a:rPr>
              <a:t>a</a:t>
            </a:r>
            <a:r>
              <a:rPr sz="1100" spc="8" dirty="0">
                <a:solidFill>
                  <a:srgbClr val="0085C8"/>
                </a:solidFill>
                <a:latin typeface="Tahoma"/>
                <a:cs typeface="Tahoma"/>
              </a:rPr>
              <a:t>l</a:t>
            </a:r>
            <a:r>
              <a:rPr sz="1100" spc="-64" dirty="0">
                <a:solidFill>
                  <a:srgbClr val="0085C8"/>
                </a:solidFill>
                <a:latin typeface="Tahoma"/>
                <a:cs typeface="Tahoma"/>
              </a:rPr>
              <a:t> </a:t>
            </a:r>
            <a:r>
              <a:rPr sz="1100" spc="41" dirty="0">
                <a:solidFill>
                  <a:srgbClr val="0085C8"/>
                </a:solidFill>
                <a:latin typeface="Tahoma"/>
                <a:cs typeface="Tahoma"/>
              </a:rPr>
              <a:t>C</a:t>
            </a:r>
            <a:r>
              <a:rPr sz="1100" spc="-11" dirty="0">
                <a:solidFill>
                  <a:srgbClr val="0085C8"/>
                </a:solidFill>
                <a:latin typeface="Tahoma"/>
                <a:cs typeface="Tahoma"/>
              </a:rPr>
              <a:t>en</a:t>
            </a:r>
            <a:r>
              <a:rPr sz="1100" spc="11" dirty="0">
                <a:solidFill>
                  <a:srgbClr val="0085C8"/>
                </a:solidFill>
                <a:latin typeface="Tahoma"/>
                <a:cs typeface="Tahoma"/>
              </a:rPr>
              <a:t>t</a:t>
            </a:r>
            <a:r>
              <a:rPr sz="1100" spc="-11" dirty="0">
                <a:solidFill>
                  <a:srgbClr val="0085C8"/>
                </a:solidFill>
                <a:latin typeface="Tahoma"/>
                <a:cs typeface="Tahoma"/>
              </a:rPr>
              <a:t>e</a:t>
            </a:r>
            <a:r>
              <a:rPr sz="1100" dirty="0">
                <a:solidFill>
                  <a:srgbClr val="0085C8"/>
                </a:solidFill>
                <a:latin typeface="Tahoma"/>
                <a:cs typeface="Tahoma"/>
              </a:rPr>
              <a:t>r </a:t>
            </a:r>
            <a:r>
              <a:rPr sz="1100" spc="23" dirty="0">
                <a:solidFill>
                  <a:srgbClr val="0085C8"/>
                </a:solidFill>
                <a:latin typeface="Tahoma"/>
                <a:cs typeface="Tahoma"/>
              </a:rPr>
              <a:t>Uni</a:t>
            </a:r>
            <a:r>
              <a:rPr sz="1100" spc="8" dirty="0">
                <a:solidFill>
                  <a:srgbClr val="0085C8"/>
                </a:solidFill>
                <a:latin typeface="Tahoma"/>
                <a:cs typeface="Tahoma"/>
              </a:rPr>
              <a:t>versity</a:t>
            </a:r>
            <a:r>
              <a:rPr sz="1100" spc="127" dirty="0">
                <a:solidFill>
                  <a:srgbClr val="0085C8"/>
                </a:solidFill>
                <a:latin typeface="Tahoma"/>
                <a:cs typeface="Tahoma"/>
              </a:rPr>
              <a:t> </a:t>
            </a:r>
            <a:r>
              <a:rPr sz="1100" spc="11" dirty="0">
                <a:solidFill>
                  <a:srgbClr val="0085C8"/>
                </a:solidFill>
                <a:latin typeface="Tahoma"/>
                <a:cs typeface="Tahoma"/>
              </a:rPr>
              <a:t>Health</a:t>
            </a:r>
            <a:endParaRPr lang="en-US" sz="1100" spc="11" dirty="0">
              <a:solidFill>
                <a:srgbClr val="0085C8"/>
              </a:solidFill>
              <a:latin typeface="Tahoma"/>
              <a:cs typeface="Tahoma"/>
            </a:endParaRPr>
          </a:p>
          <a:p>
            <a:pPr marL="9525" marR="575310">
              <a:spcAft>
                <a:spcPts val="300"/>
              </a:spcAft>
            </a:pPr>
            <a:r>
              <a:rPr lang="en-US" sz="1100" spc="-116" dirty="0">
                <a:solidFill>
                  <a:srgbClr val="0085C8"/>
                </a:solidFill>
                <a:latin typeface="Tahoma"/>
                <a:cs typeface="Tahoma"/>
              </a:rPr>
              <a:t>(formerly </a:t>
            </a:r>
            <a:r>
              <a:rPr sz="1100" spc="-8" dirty="0">
                <a:solidFill>
                  <a:srgbClr val="0085C8"/>
                </a:solidFill>
                <a:latin typeface="Tahoma"/>
                <a:cs typeface="Tahoma"/>
              </a:rPr>
              <a:t>Truman</a:t>
            </a:r>
            <a:r>
              <a:rPr lang="en-US" sz="1100" spc="-8" dirty="0">
                <a:solidFill>
                  <a:srgbClr val="0085C8"/>
                </a:solidFill>
                <a:latin typeface="Tahoma"/>
                <a:cs typeface="Tahoma"/>
              </a:rPr>
              <a:t> Medical)</a:t>
            </a:r>
            <a:endParaRPr sz="1100" dirty="0">
              <a:latin typeface="Tahoma"/>
              <a:cs typeface="Tahoma"/>
            </a:endParaRPr>
          </a:p>
          <a:p>
            <a:pPr marL="9525">
              <a:spcAft>
                <a:spcPts val="300"/>
              </a:spcAft>
            </a:pPr>
            <a:r>
              <a:rPr sz="1100" spc="11" dirty="0">
                <a:solidFill>
                  <a:srgbClr val="0085C8"/>
                </a:solidFill>
                <a:latin typeface="Tahoma"/>
                <a:cs typeface="Tahoma"/>
              </a:rPr>
              <a:t>Univer</a:t>
            </a:r>
            <a:r>
              <a:rPr sz="1100" spc="8" dirty="0">
                <a:solidFill>
                  <a:srgbClr val="0085C8"/>
                </a:solidFill>
                <a:latin typeface="Tahoma"/>
                <a:cs typeface="Tahoma"/>
              </a:rPr>
              <a:t>s</a:t>
            </a:r>
            <a:r>
              <a:rPr sz="1100" spc="19" dirty="0">
                <a:solidFill>
                  <a:srgbClr val="0085C8"/>
                </a:solidFill>
                <a:latin typeface="Tahoma"/>
                <a:cs typeface="Tahoma"/>
              </a:rPr>
              <a:t>ity</a:t>
            </a:r>
            <a:r>
              <a:rPr sz="1100" spc="53" dirty="0">
                <a:solidFill>
                  <a:srgbClr val="0085C8"/>
                </a:solidFill>
                <a:latin typeface="Tahoma"/>
                <a:cs typeface="Tahoma"/>
              </a:rPr>
              <a:t> </a:t>
            </a:r>
            <a:r>
              <a:rPr sz="1100" spc="64" dirty="0">
                <a:solidFill>
                  <a:srgbClr val="0085C8"/>
                </a:solidFill>
                <a:latin typeface="Tahoma"/>
                <a:cs typeface="Tahoma"/>
              </a:rPr>
              <a:t>o</a:t>
            </a:r>
            <a:r>
              <a:rPr sz="1100" spc="19" dirty="0">
                <a:solidFill>
                  <a:srgbClr val="0085C8"/>
                </a:solidFill>
                <a:latin typeface="Tahoma"/>
                <a:cs typeface="Tahoma"/>
              </a:rPr>
              <a:t>f</a:t>
            </a:r>
            <a:r>
              <a:rPr sz="1100" dirty="0">
                <a:solidFill>
                  <a:srgbClr val="0085C8"/>
                </a:solidFill>
                <a:latin typeface="Tahoma"/>
                <a:cs typeface="Tahoma"/>
              </a:rPr>
              <a:t> </a:t>
            </a:r>
            <a:r>
              <a:rPr sz="1100" spc="-131" dirty="0">
                <a:solidFill>
                  <a:srgbClr val="0085C8"/>
                </a:solidFill>
                <a:latin typeface="Tahoma"/>
                <a:cs typeface="Tahoma"/>
              </a:rPr>
              <a:t> </a:t>
            </a:r>
            <a:r>
              <a:rPr sz="1100" dirty="0">
                <a:solidFill>
                  <a:srgbClr val="0085C8"/>
                </a:solidFill>
                <a:latin typeface="Tahoma"/>
                <a:cs typeface="Tahoma"/>
              </a:rPr>
              <a:t>Kansas</a:t>
            </a:r>
            <a:r>
              <a:rPr sz="1100" spc="105" dirty="0">
                <a:solidFill>
                  <a:srgbClr val="0085C8"/>
                </a:solidFill>
                <a:latin typeface="Tahoma"/>
                <a:cs typeface="Tahoma"/>
              </a:rPr>
              <a:t> </a:t>
            </a:r>
            <a:r>
              <a:rPr sz="1100" spc="68" dirty="0">
                <a:solidFill>
                  <a:srgbClr val="0085C8"/>
                </a:solidFill>
                <a:latin typeface="Tahoma"/>
                <a:cs typeface="Tahoma"/>
              </a:rPr>
              <a:t>H</a:t>
            </a:r>
            <a:r>
              <a:rPr sz="1100" spc="8" dirty="0">
                <a:solidFill>
                  <a:srgbClr val="0085C8"/>
                </a:solidFill>
                <a:latin typeface="Tahoma"/>
                <a:cs typeface="Tahoma"/>
              </a:rPr>
              <a:t>o</a:t>
            </a:r>
            <a:r>
              <a:rPr sz="1100" spc="-26" dirty="0">
                <a:solidFill>
                  <a:srgbClr val="0085C8"/>
                </a:solidFill>
                <a:latin typeface="Tahoma"/>
                <a:cs typeface="Tahoma"/>
              </a:rPr>
              <a:t>s</a:t>
            </a:r>
            <a:r>
              <a:rPr sz="1100" spc="-8" dirty="0">
                <a:solidFill>
                  <a:srgbClr val="0085C8"/>
                </a:solidFill>
                <a:latin typeface="Tahoma"/>
                <a:cs typeface="Tahoma"/>
              </a:rPr>
              <a:t>p</a:t>
            </a:r>
            <a:r>
              <a:rPr sz="1100" dirty="0">
                <a:solidFill>
                  <a:srgbClr val="0085C8"/>
                </a:solidFill>
                <a:latin typeface="Tahoma"/>
                <a:cs typeface="Tahoma"/>
              </a:rPr>
              <a:t>i</a:t>
            </a:r>
            <a:r>
              <a:rPr sz="1100" spc="8" dirty="0">
                <a:solidFill>
                  <a:srgbClr val="0085C8"/>
                </a:solidFill>
                <a:latin typeface="Tahoma"/>
                <a:cs typeface="Tahoma"/>
              </a:rPr>
              <a:t>t</a:t>
            </a:r>
            <a:r>
              <a:rPr sz="1100" spc="-38" dirty="0">
                <a:solidFill>
                  <a:srgbClr val="0085C8"/>
                </a:solidFill>
                <a:latin typeface="Tahoma"/>
                <a:cs typeface="Tahoma"/>
              </a:rPr>
              <a:t>a</a:t>
            </a:r>
            <a:r>
              <a:rPr sz="1100" spc="8" dirty="0">
                <a:solidFill>
                  <a:srgbClr val="0085C8"/>
                </a:solidFill>
                <a:latin typeface="Tahoma"/>
                <a:cs typeface="Tahoma"/>
              </a:rPr>
              <a:t>l</a:t>
            </a:r>
            <a:endParaRPr sz="1100" dirty="0">
              <a:latin typeface="Tahoma"/>
              <a:cs typeface="Tahoma"/>
            </a:endParaRPr>
          </a:p>
          <a:p>
            <a:pPr marL="9525">
              <a:spcAft>
                <a:spcPts val="300"/>
              </a:spcAft>
            </a:pPr>
            <a:r>
              <a:rPr sz="1100" spc="23" dirty="0">
                <a:solidFill>
                  <a:srgbClr val="0085C8"/>
                </a:solidFill>
                <a:latin typeface="Tahoma"/>
                <a:cs typeface="Tahoma"/>
              </a:rPr>
              <a:t>Weste</a:t>
            </a:r>
            <a:r>
              <a:rPr sz="1100" spc="11" dirty="0">
                <a:solidFill>
                  <a:srgbClr val="0085C8"/>
                </a:solidFill>
                <a:latin typeface="Tahoma"/>
                <a:cs typeface="Tahoma"/>
              </a:rPr>
              <a:t>r</a:t>
            </a:r>
            <a:r>
              <a:rPr sz="1100" dirty="0">
                <a:solidFill>
                  <a:srgbClr val="0085C8"/>
                </a:solidFill>
                <a:latin typeface="Tahoma"/>
                <a:cs typeface="Tahoma"/>
              </a:rPr>
              <a:t>n</a:t>
            </a:r>
            <a:r>
              <a:rPr sz="1100" spc="101" dirty="0">
                <a:solidFill>
                  <a:srgbClr val="0085C8"/>
                </a:solidFill>
                <a:latin typeface="Tahoma"/>
                <a:cs typeface="Tahoma"/>
              </a:rPr>
              <a:t> </a:t>
            </a:r>
            <a:r>
              <a:rPr sz="1100" spc="169" dirty="0">
                <a:solidFill>
                  <a:srgbClr val="0085C8"/>
                </a:solidFill>
                <a:latin typeface="Tahoma"/>
                <a:cs typeface="Tahoma"/>
              </a:rPr>
              <a:t>M</a:t>
            </a:r>
            <a:r>
              <a:rPr sz="1100" spc="41" dirty="0">
                <a:solidFill>
                  <a:srgbClr val="0085C8"/>
                </a:solidFill>
                <a:latin typeface="Tahoma"/>
                <a:cs typeface="Tahoma"/>
              </a:rPr>
              <a:t>i</a:t>
            </a:r>
            <a:r>
              <a:rPr sz="1100" spc="19" dirty="0">
                <a:solidFill>
                  <a:srgbClr val="0085C8"/>
                </a:solidFill>
                <a:latin typeface="Tahoma"/>
                <a:cs typeface="Tahoma"/>
              </a:rPr>
              <a:t>ss</a:t>
            </a:r>
            <a:r>
              <a:rPr sz="1100" spc="53" dirty="0">
                <a:solidFill>
                  <a:srgbClr val="0085C8"/>
                </a:solidFill>
                <a:latin typeface="Tahoma"/>
                <a:cs typeface="Tahoma"/>
              </a:rPr>
              <a:t>o</a:t>
            </a:r>
            <a:r>
              <a:rPr sz="1100" spc="34" dirty="0">
                <a:solidFill>
                  <a:srgbClr val="0085C8"/>
                </a:solidFill>
                <a:latin typeface="Tahoma"/>
                <a:cs typeface="Tahoma"/>
              </a:rPr>
              <a:t>ur</a:t>
            </a:r>
            <a:r>
              <a:rPr sz="1100" spc="11" dirty="0">
                <a:solidFill>
                  <a:srgbClr val="0085C8"/>
                </a:solidFill>
                <a:latin typeface="Tahoma"/>
                <a:cs typeface="Tahoma"/>
              </a:rPr>
              <a:t>i</a:t>
            </a:r>
            <a:r>
              <a:rPr sz="1100" spc="127" dirty="0">
                <a:solidFill>
                  <a:srgbClr val="0085C8"/>
                </a:solidFill>
                <a:latin typeface="Tahoma"/>
                <a:cs typeface="Tahoma"/>
              </a:rPr>
              <a:t> </a:t>
            </a:r>
            <a:r>
              <a:rPr sz="1100" spc="19" dirty="0">
                <a:solidFill>
                  <a:srgbClr val="0085C8"/>
                </a:solidFill>
                <a:latin typeface="Tahoma"/>
                <a:cs typeface="Tahoma"/>
              </a:rPr>
              <a:t>Medical</a:t>
            </a:r>
            <a:r>
              <a:rPr sz="1100" spc="94" dirty="0">
                <a:solidFill>
                  <a:srgbClr val="0085C8"/>
                </a:solidFill>
                <a:latin typeface="Tahoma"/>
                <a:cs typeface="Tahoma"/>
              </a:rPr>
              <a:t> </a:t>
            </a:r>
            <a:r>
              <a:rPr sz="1100" spc="41" dirty="0">
                <a:solidFill>
                  <a:srgbClr val="0085C8"/>
                </a:solidFill>
                <a:latin typeface="Tahoma"/>
                <a:cs typeface="Tahoma"/>
              </a:rPr>
              <a:t>C</a:t>
            </a:r>
            <a:r>
              <a:rPr sz="1100" spc="-11" dirty="0">
                <a:solidFill>
                  <a:srgbClr val="0085C8"/>
                </a:solidFill>
                <a:latin typeface="Tahoma"/>
                <a:cs typeface="Tahoma"/>
              </a:rPr>
              <a:t>en</a:t>
            </a:r>
            <a:r>
              <a:rPr sz="1100" spc="11" dirty="0">
                <a:solidFill>
                  <a:srgbClr val="0085C8"/>
                </a:solidFill>
                <a:latin typeface="Tahoma"/>
                <a:cs typeface="Tahoma"/>
              </a:rPr>
              <a:t>t</a:t>
            </a:r>
            <a:r>
              <a:rPr sz="1100" spc="-11" dirty="0">
                <a:solidFill>
                  <a:srgbClr val="0085C8"/>
                </a:solidFill>
                <a:latin typeface="Tahoma"/>
                <a:cs typeface="Tahoma"/>
              </a:rPr>
              <a:t>e</a:t>
            </a:r>
            <a:r>
              <a:rPr sz="1100" dirty="0">
                <a:solidFill>
                  <a:srgbClr val="0085C8"/>
                </a:solidFill>
                <a:latin typeface="Tahoma"/>
                <a:cs typeface="Tahoma"/>
              </a:rPr>
              <a:t>r</a:t>
            </a:r>
            <a:endParaRPr sz="1100" dirty="0">
              <a:latin typeface="Tahoma"/>
              <a:cs typeface="Tahoma"/>
            </a:endParaRPr>
          </a:p>
        </p:txBody>
      </p:sp>
      <p:sp>
        <p:nvSpPr>
          <p:cNvPr id="29" name="object 29"/>
          <p:cNvSpPr/>
          <p:nvPr/>
        </p:nvSpPr>
        <p:spPr>
          <a:xfrm>
            <a:off x="3838193" y="2713482"/>
            <a:ext cx="0" cy="2363153"/>
          </a:xfrm>
          <a:custGeom>
            <a:avLst/>
            <a:gdLst/>
            <a:ahLst/>
            <a:cxnLst/>
            <a:rect l="l" t="t" r="r" b="b"/>
            <a:pathLst>
              <a:path h="3150870">
                <a:moveTo>
                  <a:pt x="0" y="0"/>
                </a:moveTo>
                <a:lnTo>
                  <a:pt x="0" y="3150704"/>
                </a:lnTo>
              </a:path>
            </a:pathLst>
          </a:custGeom>
          <a:ln w="6350">
            <a:solidFill>
              <a:srgbClr val="EA464E"/>
            </a:solidFill>
          </a:ln>
        </p:spPr>
        <p:txBody>
          <a:bodyPr wrap="square" lIns="0" tIns="0" rIns="0" bIns="0" rtlCol="0"/>
          <a:lstStyle/>
          <a:p>
            <a:endParaRPr sz="1350"/>
          </a:p>
        </p:txBody>
      </p:sp>
      <p:sp>
        <p:nvSpPr>
          <p:cNvPr id="30" name="object 30"/>
          <p:cNvSpPr txBox="1"/>
          <p:nvPr/>
        </p:nvSpPr>
        <p:spPr>
          <a:xfrm>
            <a:off x="4335644" y="5568722"/>
            <a:ext cx="3512820" cy="276999"/>
          </a:xfrm>
          <a:prstGeom prst="rect">
            <a:avLst/>
          </a:prstGeom>
          <a:solidFill>
            <a:srgbClr val="EA464E"/>
          </a:solidFill>
        </p:spPr>
        <p:txBody>
          <a:bodyPr vert="horz" wrap="square" lIns="0" tIns="0" rIns="0" bIns="0" rtlCol="0">
            <a:spAutoFit/>
          </a:bodyPr>
          <a:lstStyle/>
          <a:p>
            <a:pPr marL="476" algn="ctr"/>
            <a:r>
              <a:rPr sz="900" spc="26" dirty="0">
                <a:solidFill>
                  <a:srgbClr val="FFFFFF"/>
                </a:solidFill>
                <a:latin typeface="Tahoma"/>
                <a:cs typeface="Tahoma"/>
              </a:rPr>
              <a:t>All</a:t>
            </a:r>
            <a:r>
              <a:rPr sz="900" spc="-64" dirty="0">
                <a:solidFill>
                  <a:srgbClr val="FFFFFF"/>
                </a:solidFill>
                <a:latin typeface="Tahoma"/>
                <a:cs typeface="Tahoma"/>
              </a:rPr>
              <a:t> </a:t>
            </a:r>
            <a:r>
              <a:rPr sz="900" spc="8" dirty="0">
                <a:solidFill>
                  <a:srgbClr val="FFFFFF"/>
                </a:solidFill>
                <a:latin typeface="Tahoma"/>
                <a:cs typeface="Tahoma"/>
              </a:rPr>
              <a:t>other</a:t>
            </a:r>
            <a:r>
              <a:rPr sz="900" spc="-53" dirty="0">
                <a:solidFill>
                  <a:srgbClr val="FFFFFF"/>
                </a:solidFill>
                <a:latin typeface="Tahoma"/>
                <a:cs typeface="Tahoma"/>
              </a:rPr>
              <a:t> </a:t>
            </a:r>
            <a:r>
              <a:rPr sz="900" spc="4" dirty="0">
                <a:solidFill>
                  <a:srgbClr val="FFFFFF"/>
                </a:solidFill>
                <a:latin typeface="Tahoma"/>
                <a:cs typeface="Tahoma"/>
              </a:rPr>
              <a:t>hosp</a:t>
            </a:r>
            <a:r>
              <a:rPr sz="900" dirty="0">
                <a:solidFill>
                  <a:srgbClr val="FFFFFF"/>
                </a:solidFill>
                <a:latin typeface="Tahoma"/>
                <a:cs typeface="Tahoma"/>
              </a:rPr>
              <a:t>itals</a:t>
            </a:r>
            <a:r>
              <a:rPr sz="900" spc="-53" dirty="0">
                <a:solidFill>
                  <a:srgbClr val="FFFFFF"/>
                </a:solidFill>
                <a:latin typeface="Tahoma"/>
                <a:cs typeface="Tahoma"/>
              </a:rPr>
              <a:t> </a:t>
            </a:r>
            <a:r>
              <a:rPr sz="900" spc="4" dirty="0">
                <a:solidFill>
                  <a:srgbClr val="FFFFFF"/>
                </a:solidFill>
                <a:latin typeface="Tahoma"/>
                <a:cs typeface="Tahoma"/>
              </a:rPr>
              <a:t>in</a:t>
            </a:r>
            <a:r>
              <a:rPr sz="900" spc="-64" dirty="0">
                <a:solidFill>
                  <a:srgbClr val="FFFFFF"/>
                </a:solidFill>
                <a:latin typeface="Tahoma"/>
                <a:cs typeface="Tahoma"/>
              </a:rPr>
              <a:t> </a:t>
            </a:r>
            <a:r>
              <a:rPr sz="900" spc="8" dirty="0">
                <a:solidFill>
                  <a:srgbClr val="FFFFFF"/>
                </a:solidFill>
                <a:latin typeface="Tahoma"/>
                <a:cs typeface="Tahoma"/>
              </a:rPr>
              <a:t>the</a:t>
            </a:r>
            <a:r>
              <a:rPr sz="900" spc="-53" dirty="0">
                <a:solidFill>
                  <a:srgbClr val="FFFFFF"/>
                </a:solidFill>
                <a:latin typeface="Tahoma"/>
                <a:cs typeface="Tahoma"/>
              </a:rPr>
              <a:t> </a:t>
            </a:r>
            <a:r>
              <a:rPr sz="900" spc="-15" dirty="0">
                <a:solidFill>
                  <a:srgbClr val="FFFFFF"/>
                </a:solidFill>
                <a:latin typeface="Tahoma"/>
                <a:cs typeface="Tahoma"/>
              </a:rPr>
              <a:t>area</a:t>
            </a:r>
            <a:r>
              <a:rPr sz="900" spc="-60" dirty="0">
                <a:solidFill>
                  <a:srgbClr val="FFFFFF"/>
                </a:solidFill>
                <a:latin typeface="Tahoma"/>
                <a:cs typeface="Tahoma"/>
              </a:rPr>
              <a:t> </a:t>
            </a:r>
            <a:r>
              <a:rPr sz="900" spc="-11" dirty="0">
                <a:solidFill>
                  <a:srgbClr val="FFFFFF"/>
                </a:solidFill>
                <a:latin typeface="Tahoma"/>
                <a:cs typeface="Tahoma"/>
              </a:rPr>
              <a:t>are</a:t>
            </a:r>
            <a:r>
              <a:rPr sz="900" spc="-60" dirty="0">
                <a:solidFill>
                  <a:srgbClr val="FFFFFF"/>
                </a:solidFill>
                <a:latin typeface="Tahoma"/>
                <a:cs typeface="Tahoma"/>
              </a:rPr>
              <a:t> </a:t>
            </a:r>
            <a:r>
              <a:rPr sz="900" spc="4" dirty="0">
                <a:solidFill>
                  <a:srgbClr val="FFFFFF"/>
                </a:solidFill>
                <a:latin typeface="Tahoma"/>
                <a:cs typeface="Tahoma"/>
              </a:rPr>
              <a:t>considered</a:t>
            </a:r>
            <a:r>
              <a:rPr sz="900" spc="-53" dirty="0">
                <a:solidFill>
                  <a:srgbClr val="FFFFFF"/>
                </a:solidFill>
                <a:latin typeface="Tahoma"/>
                <a:cs typeface="Tahoma"/>
              </a:rPr>
              <a:t> </a:t>
            </a:r>
            <a:r>
              <a:rPr sz="900" spc="11" dirty="0">
                <a:solidFill>
                  <a:srgbClr val="FFFFFF"/>
                </a:solidFill>
                <a:latin typeface="Tahoma"/>
                <a:cs typeface="Tahoma"/>
              </a:rPr>
              <a:t>out</a:t>
            </a:r>
            <a:r>
              <a:rPr sz="900" dirty="0">
                <a:solidFill>
                  <a:srgbClr val="FFFFFF"/>
                </a:solidFill>
                <a:latin typeface="Tahoma"/>
                <a:cs typeface="Tahoma"/>
              </a:rPr>
              <a:t>-</a:t>
            </a:r>
            <a:r>
              <a:rPr sz="900" spc="26" dirty="0">
                <a:solidFill>
                  <a:srgbClr val="FFFFFF"/>
                </a:solidFill>
                <a:latin typeface="Tahoma"/>
                <a:cs typeface="Tahoma"/>
              </a:rPr>
              <a:t>of</a:t>
            </a:r>
            <a:r>
              <a:rPr sz="900" dirty="0">
                <a:solidFill>
                  <a:srgbClr val="FFFFFF"/>
                </a:solidFill>
                <a:latin typeface="Tahoma"/>
                <a:cs typeface="Tahoma"/>
              </a:rPr>
              <a:t>-n</a:t>
            </a:r>
            <a:r>
              <a:rPr sz="900" spc="4" dirty="0">
                <a:solidFill>
                  <a:srgbClr val="FFFFFF"/>
                </a:solidFill>
                <a:latin typeface="Tahoma"/>
                <a:cs typeface="Tahoma"/>
              </a:rPr>
              <a:t>e</a:t>
            </a:r>
            <a:r>
              <a:rPr sz="900" spc="26" dirty="0">
                <a:solidFill>
                  <a:srgbClr val="FFFFFF"/>
                </a:solidFill>
                <a:latin typeface="Tahoma"/>
                <a:cs typeface="Tahoma"/>
              </a:rPr>
              <a:t>two</a:t>
            </a:r>
            <a:r>
              <a:rPr sz="900" spc="-15" dirty="0">
                <a:solidFill>
                  <a:srgbClr val="FFFFFF"/>
                </a:solidFill>
                <a:latin typeface="Tahoma"/>
                <a:cs typeface="Tahoma"/>
              </a:rPr>
              <a:t>rk.</a:t>
            </a:r>
            <a:endParaRPr sz="900" dirty="0">
              <a:latin typeface="Tahoma"/>
              <a:cs typeface="Tahoma"/>
            </a:endParaRPr>
          </a:p>
          <a:p>
            <a:pPr algn="ctr">
              <a:lnSpc>
                <a:spcPct val="100000"/>
              </a:lnSpc>
            </a:pPr>
            <a:r>
              <a:rPr sz="900" spc="23" dirty="0">
                <a:solidFill>
                  <a:srgbClr val="FFFFFF"/>
                </a:solidFill>
                <a:latin typeface="Tahoma"/>
                <a:cs typeface="Tahoma"/>
              </a:rPr>
              <a:t>Membe</a:t>
            </a:r>
            <a:r>
              <a:rPr sz="900" spc="8" dirty="0">
                <a:solidFill>
                  <a:srgbClr val="FFFFFF"/>
                </a:solidFill>
                <a:latin typeface="Tahoma"/>
                <a:cs typeface="Tahoma"/>
              </a:rPr>
              <a:t>r</a:t>
            </a:r>
            <a:r>
              <a:rPr sz="900" spc="-15" dirty="0">
                <a:solidFill>
                  <a:srgbClr val="FFFFFF"/>
                </a:solidFill>
                <a:latin typeface="Tahoma"/>
                <a:cs typeface="Tahoma"/>
              </a:rPr>
              <a:t>s</a:t>
            </a:r>
            <a:r>
              <a:rPr sz="900" spc="-49" dirty="0">
                <a:solidFill>
                  <a:srgbClr val="FFFFFF"/>
                </a:solidFill>
                <a:latin typeface="Tahoma"/>
                <a:cs typeface="Tahoma"/>
              </a:rPr>
              <a:t> </a:t>
            </a:r>
            <a:r>
              <a:rPr sz="900" dirty="0">
                <a:solidFill>
                  <a:srgbClr val="FFFFFF"/>
                </a:solidFill>
                <a:latin typeface="Tahoma"/>
                <a:cs typeface="Tahoma"/>
              </a:rPr>
              <a:t>pay</a:t>
            </a:r>
            <a:r>
              <a:rPr sz="900" spc="-60" dirty="0">
                <a:solidFill>
                  <a:srgbClr val="FFFFFF"/>
                </a:solidFill>
                <a:latin typeface="Tahoma"/>
                <a:cs typeface="Tahoma"/>
              </a:rPr>
              <a:t> </a:t>
            </a:r>
            <a:r>
              <a:rPr sz="900" spc="4" dirty="0">
                <a:solidFill>
                  <a:srgbClr val="FFFFFF"/>
                </a:solidFill>
                <a:latin typeface="Tahoma"/>
                <a:cs typeface="Tahoma"/>
              </a:rPr>
              <a:t>until</a:t>
            </a:r>
            <a:r>
              <a:rPr sz="900" spc="-53" dirty="0">
                <a:solidFill>
                  <a:srgbClr val="FFFFFF"/>
                </a:solidFill>
                <a:latin typeface="Tahoma"/>
                <a:cs typeface="Tahoma"/>
              </a:rPr>
              <a:t> </a:t>
            </a:r>
            <a:r>
              <a:rPr sz="900" spc="11" dirty="0">
                <a:solidFill>
                  <a:srgbClr val="FFFFFF"/>
                </a:solidFill>
                <a:latin typeface="Tahoma"/>
                <a:cs typeface="Tahoma"/>
              </a:rPr>
              <a:t>out</a:t>
            </a:r>
            <a:r>
              <a:rPr sz="900" dirty="0">
                <a:solidFill>
                  <a:srgbClr val="FFFFFF"/>
                </a:solidFill>
                <a:latin typeface="Tahoma"/>
                <a:cs typeface="Tahoma"/>
              </a:rPr>
              <a:t>-</a:t>
            </a:r>
            <a:r>
              <a:rPr sz="900" spc="26" dirty="0">
                <a:solidFill>
                  <a:srgbClr val="FFFFFF"/>
                </a:solidFill>
                <a:latin typeface="Tahoma"/>
                <a:cs typeface="Tahoma"/>
              </a:rPr>
              <a:t>of</a:t>
            </a:r>
            <a:r>
              <a:rPr sz="900" dirty="0">
                <a:solidFill>
                  <a:srgbClr val="FFFFFF"/>
                </a:solidFill>
                <a:latin typeface="Tahoma"/>
                <a:cs typeface="Tahoma"/>
              </a:rPr>
              <a:t>-</a:t>
            </a:r>
            <a:r>
              <a:rPr sz="900" spc="11" dirty="0">
                <a:solidFill>
                  <a:srgbClr val="FFFFFF"/>
                </a:solidFill>
                <a:latin typeface="Tahoma"/>
                <a:cs typeface="Tahoma"/>
              </a:rPr>
              <a:t>pocket</a:t>
            </a:r>
            <a:r>
              <a:rPr sz="900" spc="-38" dirty="0">
                <a:solidFill>
                  <a:srgbClr val="FFFFFF"/>
                </a:solidFill>
                <a:latin typeface="Tahoma"/>
                <a:cs typeface="Tahoma"/>
              </a:rPr>
              <a:t> </a:t>
            </a:r>
            <a:r>
              <a:rPr sz="900" spc="-8" dirty="0">
                <a:solidFill>
                  <a:srgbClr val="FFFFFF"/>
                </a:solidFill>
                <a:latin typeface="Tahoma"/>
                <a:cs typeface="Tahoma"/>
              </a:rPr>
              <a:t>maximum</a:t>
            </a:r>
            <a:r>
              <a:rPr sz="900" spc="-75" dirty="0">
                <a:solidFill>
                  <a:srgbClr val="FFFFFF"/>
                </a:solidFill>
                <a:latin typeface="Tahoma"/>
                <a:cs typeface="Tahoma"/>
              </a:rPr>
              <a:t> </a:t>
            </a:r>
            <a:r>
              <a:rPr sz="900" dirty="0">
                <a:solidFill>
                  <a:srgbClr val="FFFFFF"/>
                </a:solidFill>
                <a:latin typeface="Tahoma"/>
                <a:cs typeface="Tahoma"/>
              </a:rPr>
              <a:t>is</a:t>
            </a:r>
            <a:r>
              <a:rPr sz="900" spc="-64" dirty="0">
                <a:solidFill>
                  <a:srgbClr val="FFFFFF"/>
                </a:solidFill>
                <a:latin typeface="Tahoma"/>
                <a:cs typeface="Tahoma"/>
              </a:rPr>
              <a:t> </a:t>
            </a:r>
            <a:r>
              <a:rPr sz="900" spc="4" dirty="0">
                <a:solidFill>
                  <a:srgbClr val="FFFFFF"/>
                </a:solidFill>
                <a:latin typeface="Tahoma"/>
                <a:cs typeface="Tahoma"/>
              </a:rPr>
              <a:t>me</a:t>
            </a:r>
            <a:r>
              <a:rPr sz="900" spc="-4" dirty="0">
                <a:solidFill>
                  <a:srgbClr val="FFFFFF"/>
                </a:solidFill>
                <a:latin typeface="Tahoma"/>
                <a:cs typeface="Tahoma"/>
              </a:rPr>
              <a:t>t</a:t>
            </a:r>
            <a:r>
              <a:rPr sz="900" spc="-64" dirty="0">
                <a:solidFill>
                  <a:srgbClr val="FFFFFF"/>
                </a:solidFill>
                <a:latin typeface="Tahoma"/>
                <a:cs typeface="Tahoma"/>
              </a:rPr>
              <a:t>.</a:t>
            </a:r>
            <a:endParaRPr sz="900" dirty="0">
              <a:latin typeface="Tahoma"/>
              <a:cs typeface="Tahoma"/>
            </a:endParaRPr>
          </a:p>
        </p:txBody>
      </p:sp>
      <p:sp>
        <p:nvSpPr>
          <p:cNvPr id="31" name="object 31"/>
          <p:cNvSpPr/>
          <p:nvPr/>
        </p:nvSpPr>
        <p:spPr>
          <a:xfrm>
            <a:off x="6172200" y="6080443"/>
            <a:ext cx="2282342" cy="583613"/>
          </a:xfrm>
          <a:prstGeom prst="rect">
            <a:avLst/>
          </a:prstGeom>
          <a:blipFill>
            <a:blip r:embed="rId7" cstate="print"/>
            <a:stretch>
              <a:fillRect/>
            </a:stretch>
          </a:blipFill>
        </p:spPr>
        <p:txBody>
          <a:bodyPr wrap="square" lIns="0" tIns="0" rIns="0" bIns="0" rtlCol="0"/>
          <a:lstStyle/>
          <a:p>
            <a:endParaRPr sz="1350"/>
          </a:p>
        </p:txBody>
      </p:sp>
    </p:spTree>
    <p:extLst>
      <p:ext uri="{BB962C8B-B14F-4D97-AF65-F5344CB8AC3E}">
        <p14:creationId xmlns:p14="http://schemas.microsoft.com/office/powerpoint/2010/main" val="187522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88CD4C-FF4A-8693-14AB-6872310F35C0}"/>
              </a:ext>
            </a:extLst>
          </p:cNvPr>
          <p:cNvSpPr>
            <a:spLocks noGrp="1"/>
          </p:cNvSpPr>
          <p:nvPr>
            <p:ph type="sldNum" sz="quarter" idx="4"/>
          </p:nvPr>
        </p:nvSpPr>
        <p:spPr/>
        <p:txBody>
          <a:bodyPr/>
          <a:lstStyle/>
          <a:p>
            <a:pPr algn="r"/>
            <a:fld id="{2FF7911D-9F17-4E8D-BE0B-4609C5A3F158}" type="slidenum">
              <a:rPr lang="en-US" smtClean="0">
                <a:solidFill>
                  <a:prstClr val="black">
                    <a:tint val="75000"/>
                  </a:prstClr>
                </a:solidFill>
              </a:rPr>
              <a:pPr algn="r"/>
              <a:t>8</a:t>
            </a:fld>
            <a:endParaRPr lang="en-US">
              <a:solidFill>
                <a:prstClr val="black">
                  <a:tint val="75000"/>
                </a:prstClr>
              </a:solidFill>
            </a:endParaRPr>
          </a:p>
        </p:txBody>
      </p:sp>
      <p:pic>
        <p:nvPicPr>
          <p:cNvPr id="6" name="Picture 5">
            <a:extLst>
              <a:ext uri="{FF2B5EF4-FFF2-40B4-BE49-F238E27FC236}">
                <a16:creationId xmlns:a16="http://schemas.microsoft.com/office/drawing/2014/main" id="{92907E1B-3AA8-CFA3-D9A0-34BE28A67301}"/>
              </a:ext>
            </a:extLst>
          </p:cNvPr>
          <p:cNvPicPr>
            <a:picLocks noChangeAspect="1"/>
          </p:cNvPicPr>
          <p:nvPr/>
        </p:nvPicPr>
        <p:blipFill>
          <a:blip r:embed="rId2"/>
          <a:stretch>
            <a:fillRect/>
          </a:stretch>
        </p:blipFill>
        <p:spPr>
          <a:xfrm>
            <a:off x="1295400" y="682145"/>
            <a:ext cx="6287377" cy="2934109"/>
          </a:xfrm>
          <a:prstGeom prst="rect">
            <a:avLst/>
          </a:prstGeom>
        </p:spPr>
      </p:pic>
      <p:pic>
        <p:nvPicPr>
          <p:cNvPr id="8" name="Picture 7">
            <a:extLst>
              <a:ext uri="{FF2B5EF4-FFF2-40B4-BE49-F238E27FC236}">
                <a16:creationId xmlns:a16="http://schemas.microsoft.com/office/drawing/2014/main" id="{6F98D7DB-BEEC-4FF3-13EB-9D5CAF58F1DC}"/>
              </a:ext>
            </a:extLst>
          </p:cNvPr>
          <p:cNvPicPr>
            <a:picLocks noChangeAspect="1"/>
          </p:cNvPicPr>
          <p:nvPr/>
        </p:nvPicPr>
        <p:blipFill>
          <a:blip r:embed="rId3"/>
          <a:stretch>
            <a:fillRect/>
          </a:stretch>
        </p:blipFill>
        <p:spPr>
          <a:xfrm>
            <a:off x="56669" y="3692454"/>
            <a:ext cx="3662327" cy="3089346"/>
          </a:xfrm>
          <a:prstGeom prst="rect">
            <a:avLst/>
          </a:prstGeom>
        </p:spPr>
      </p:pic>
      <p:pic>
        <p:nvPicPr>
          <p:cNvPr id="10" name="Picture 9">
            <a:extLst>
              <a:ext uri="{FF2B5EF4-FFF2-40B4-BE49-F238E27FC236}">
                <a16:creationId xmlns:a16="http://schemas.microsoft.com/office/drawing/2014/main" id="{6608183B-B1DE-1EEB-6878-AFB647623A26}"/>
              </a:ext>
            </a:extLst>
          </p:cNvPr>
          <p:cNvPicPr>
            <a:picLocks noChangeAspect="1"/>
          </p:cNvPicPr>
          <p:nvPr/>
        </p:nvPicPr>
        <p:blipFill>
          <a:blip r:embed="rId4"/>
          <a:stretch>
            <a:fillRect/>
          </a:stretch>
        </p:blipFill>
        <p:spPr>
          <a:xfrm>
            <a:off x="3718996" y="3616254"/>
            <a:ext cx="5266568" cy="1676400"/>
          </a:xfrm>
          <a:prstGeom prst="rect">
            <a:avLst/>
          </a:prstGeom>
        </p:spPr>
      </p:pic>
      <p:pic>
        <p:nvPicPr>
          <p:cNvPr id="12" name="Picture 11">
            <a:extLst>
              <a:ext uri="{FF2B5EF4-FFF2-40B4-BE49-F238E27FC236}">
                <a16:creationId xmlns:a16="http://schemas.microsoft.com/office/drawing/2014/main" id="{ED9241CE-CDEC-A60D-415C-23A53B587DFC}"/>
              </a:ext>
            </a:extLst>
          </p:cNvPr>
          <p:cNvPicPr>
            <a:picLocks noChangeAspect="1"/>
          </p:cNvPicPr>
          <p:nvPr/>
        </p:nvPicPr>
        <p:blipFill>
          <a:blip r:embed="rId5"/>
          <a:stretch>
            <a:fillRect/>
          </a:stretch>
        </p:blipFill>
        <p:spPr>
          <a:xfrm>
            <a:off x="4572000" y="5172945"/>
            <a:ext cx="3676641" cy="1341651"/>
          </a:xfrm>
          <a:prstGeom prst="rect">
            <a:avLst/>
          </a:prstGeom>
        </p:spPr>
      </p:pic>
    </p:spTree>
    <p:extLst>
      <p:ext uri="{BB962C8B-B14F-4D97-AF65-F5344CB8AC3E}">
        <p14:creationId xmlns:p14="http://schemas.microsoft.com/office/powerpoint/2010/main" val="1798522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9DDC70-5A61-4278-A048-817438F2AF30}"/>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F7911D-9F17-4E8D-BE0B-4609C5A3F158}" type="slidenum">
              <a:rPr kumimoji="0" lang="en-US" sz="900" b="0" i="0" u="none" strike="noStrike" kern="1200" cap="none" spc="0" normalizeH="0" baseline="0" noProof="0" smtClean="0">
                <a:ln>
                  <a:noFill/>
                </a:ln>
                <a:solidFill>
                  <a:prstClr val="black">
                    <a:tint val="75000"/>
                  </a:prstClr>
                </a:solidFill>
                <a:effectLst/>
                <a:uLnTx/>
                <a:uFillTx/>
                <a:latin typeface="Verdana" panose="020B0604030504040204" pitchFamily="34" charset="0"/>
                <a:ea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endParaRPr>
          </a:p>
        </p:txBody>
      </p:sp>
      <p:sp>
        <p:nvSpPr>
          <p:cNvPr id="4" name="object 6">
            <a:extLst>
              <a:ext uri="{FF2B5EF4-FFF2-40B4-BE49-F238E27FC236}">
                <a16:creationId xmlns:a16="http://schemas.microsoft.com/office/drawing/2014/main" id="{14224635-CCE5-4941-9FCD-C4CCEEBAF971}"/>
              </a:ext>
            </a:extLst>
          </p:cNvPr>
          <p:cNvSpPr txBox="1">
            <a:spLocks/>
          </p:cNvSpPr>
          <p:nvPr/>
        </p:nvSpPr>
        <p:spPr>
          <a:xfrm>
            <a:off x="-21516" y="643904"/>
            <a:ext cx="9144000" cy="893193"/>
          </a:xfrm>
          <a:prstGeom prst="rect">
            <a:avLst/>
          </a:prstGeom>
          <a:noFill/>
        </p:spPr>
        <p:txBody>
          <a:bodyPr vert="horz" wrap="square" lIns="0" tIns="92075" rIns="0" bIns="0" rtlCol="0">
            <a:spAutoFit/>
          </a:bodyPr>
          <a:lstStyle>
            <a:lvl1pPr algn="l" defTabSz="457200" rtl="0" eaLnBrk="1" latinLnBrk="0" hangingPunct="1">
              <a:spcBef>
                <a:spcPct val="0"/>
              </a:spcBef>
              <a:buNone/>
              <a:defRPr sz="2800" b="1" kern="1200">
                <a:solidFill>
                  <a:srgbClr val="0085CA"/>
                </a:solidFill>
                <a:latin typeface="Verdana"/>
                <a:ea typeface="+mj-ea"/>
                <a:cs typeface="Verdana"/>
              </a:defRPr>
            </a:lvl1pPr>
          </a:lstStyle>
          <a:p>
            <a:pPr marL="339725"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85CA"/>
                </a:solidFill>
                <a:effectLst/>
                <a:uLnTx/>
                <a:uFillTx/>
                <a:latin typeface="Verdana"/>
                <a:ea typeface="+mj-ea"/>
              </a:rPr>
              <a:t>Your Member Portal: </a:t>
            </a:r>
            <a:r>
              <a:rPr kumimoji="0" lang="en-US" sz="2800" b="0" i="0" u="none" strike="noStrike" kern="1200" cap="none" spc="0" normalizeH="0" baseline="0" noProof="0" dirty="0">
                <a:ln>
                  <a:noFill/>
                </a:ln>
                <a:solidFill>
                  <a:srgbClr val="0085CA"/>
                </a:solidFill>
                <a:effectLst/>
                <a:uLnTx/>
                <a:uFillTx/>
                <a:latin typeface="Verdana"/>
                <a:ea typeface="+mj-ea"/>
              </a:rPr>
              <a:t>MyBlueKC.com</a:t>
            </a:r>
          </a:p>
          <a:p>
            <a:pPr marL="339725"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85CA"/>
                </a:solidFill>
                <a:effectLst/>
                <a:uLnTx/>
                <a:uFillTx/>
                <a:latin typeface="Verdana"/>
                <a:ea typeface="+mj-ea"/>
              </a:rPr>
              <a:t>Desktop and Mobile</a:t>
            </a:r>
          </a:p>
        </p:txBody>
      </p:sp>
      <p:sp>
        <p:nvSpPr>
          <p:cNvPr id="5" name="object 7">
            <a:extLst>
              <a:ext uri="{FF2B5EF4-FFF2-40B4-BE49-F238E27FC236}">
                <a16:creationId xmlns:a16="http://schemas.microsoft.com/office/drawing/2014/main" id="{DD5F4474-48B2-4443-B638-E5CB2BEA42D8}"/>
              </a:ext>
            </a:extLst>
          </p:cNvPr>
          <p:cNvSpPr txBox="1"/>
          <p:nvPr/>
        </p:nvSpPr>
        <p:spPr>
          <a:xfrm>
            <a:off x="248505" y="1840101"/>
            <a:ext cx="3260298" cy="4591000"/>
          </a:xfrm>
          <a:prstGeom prst="rect">
            <a:avLst/>
          </a:prstGeom>
          <a:noFill/>
        </p:spPr>
        <p:txBody>
          <a:bodyPr vert="horz" wrap="square" lIns="0" tIns="10160" rIns="0" bIns="0" rtlCol="0">
            <a:spAutoFit/>
          </a:bodyPr>
          <a:lstStyle/>
          <a:p>
            <a:pPr marL="174625" marR="237490" lvl="0" indent="0" algn="l" defTabSz="457200" rtl="0" eaLnBrk="1" fontAlgn="auto" latinLnBrk="0" hangingPunct="1">
              <a:lnSpc>
                <a:spcPct val="100000"/>
              </a:lnSpc>
              <a:spcBef>
                <a:spcPts val="0"/>
              </a:spcBef>
              <a:spcAft>
                <a:spcPts val="400"/>
              </a:spcAft>
              <a:buClr>
                <a:srgbClr val="005E81"/>
              </a:buClr>
              <a:buSzTx/>
              <a:buFontTx/>
              <a:buNone/>
              <a:tabLst>
                <a:tab pos="240665" algn="l"/>
                <a:tab pos="241300" algn="l"/>
              </a:tabLst>
              <a:defRPr/>
            </a:pPr>
            <a:r>
              <a:rPr kumimoji="0" lang="en-US" sz="1600" b="1" i="0" u="none" strike="noStrike" kern="1200" cap="none" spc="-25" normalizeH="0" baseline="0" noProof="0" dirty="0">
                <a:ln>
                  <a:noFill/>
                </a:ln>
                <a:solidFill>
                  <a:srgbClr val="0085CA"/>
                </a:solidFill>
                <a:effectLst/>
                <a:uLnTx/>
                <a:uFillTx/>
                <a:latin typeface="Verdana" panose="020B0604030504040204" pitchFamily="34" charset="0"/>
                <a:ea typeface="Verdana" panose="020B0604030504040204" pitchFamily="34" charset="0"/>
                <a:cs typeface="Arial" panose="020B0604020202020204" pitchFamily="34" charset="0"/>
              </a:rPr>
              <a:t>My Information</a:t>
            </a:r>
          </a:p>
          <a:p>
            <a:pPr marL="174625" marR="237490" lvl="0" indent="0" algn="l" defTabSz="457200" rtl="0" eaLnBrk="1" fontAlgn="auto" latinLnBrk="0" hangingPunct="1">
              <a:lnSpc>
                <a:spcPct val="100000"/>
              </a:lnSpc>
              <a:spcBef>
                <a:spcPts val="0"/>
              </a:spcBef>
              <a:spcAft>
                <a:spcPts val="400"/>
              </a:spcAft>
              <a:buClr>
                <a:srgbClr val="005E81"/>
              </a:buClr>
              <a:buSzTx/>
              <a:buFontTx/>
              <a:buNone/>
              <a:tabLst>
                <a:tab pos="240665" algn="l"/>
                <a:tab pos="241300" algn="l"/>
              </a:tabLst>
              <a:defRPr/>
            </a:pPr>
            <a:r>
              <a:rPr kumimoji="0" lang="en-US" sz="1400" b="0" i="0" u="none" strike="noStrike" kern="1200" cap="none" spc="-25" normalizeH="0" baseline="0" noProof="0" dirty="0">
                <a:ln>
                  <a:noFill/>
                </a:ln>
                <a:solidFill>
                  <a:srgbClr val="0085CA"/>
                </a:solidFill>
                <a:effectLst/>
                <a:uLnTx/>
                <a:uFillTx/>
                <a:latin typeface="Verdana" panose="020B0604030504040204" pitchFamily="34" charset="0"/>
                <a:ea typeface="Verdana" panose="020B0604030504040204" pitchFamily="34" charset="0"/>
                <a:cs typeface="Arial" panose="020B0604020202020204" pitchFamily="34" charset="0"/>
              </a:rPr>
              <a:t>Quickly print/email your ID card</a:t>
            </a:r>
          </a:p>
          <a:p>
            <a:pPr marL="174625" marR="237490" lvl="0" indent="0" algn="l" defTabSz="457200" rtl="0" eaLnBrk="1" fontAlgn="auto" latinLnBrk="0" hangingPunct="1">
              <a:lnSpc>
                <a:spcPct val="100000"/>
              </a:lnSpc>
              <a:spcBef>
                <a:spcPts val="0"/>
              </a:spcBef>
              <a:spcAft>
                <a:spcPts val="400"/>
              </a:spcAft>
              <a:buClr>
                <a:srgbClr val="005E81"/>
              </a:buClr>
              <a:buSzTx/>
              <a:buFontTx/>
              <a:buNone/>
              <a:tabLst>
                <a:tab pos="240665" algn="l"/>
                <a:tab pos="241300" algn="l"/>
              </a:tabLst>
              <a:defRPr/>
            </a:pPr>
            <a:endParaRPr kumimoji="0" lang="en-US" sz="100" b="1" i="0" u="none" strike="noStrike" kern="1200" cap="none" spc="-25" normalizeH="0" baseline="0" noProof="0" dirty="0">
              <a:ln>
                <a:noFill/>
              </a:ln>
              <a:solidFill>
                <a:srgbClr val="0085CA"/>
              </a:solidFill>
              <a:effectLst/>
              <a:uLnTx/>
              <a:uFillTx/>
              <a:latin typeface="Verdana" panose="020B0604030504040204" pitchFamily="34" charset="0"/>
              <a:ea typeface="Verdana" panose="020B0604030504040204" pitchFamily="34" charset="0"/>
              <a:cs typeface="Arial" panose="020B0604020202020204" pitchFamily="34" charset="0"/>
            </a:endParaRPr>
          </a:p>
          <a:p>
            <a:pPr marL="174625" marR="237490" lvl="0" indent="0" algn="l" defTabSz="457200" rtl="0" eaLnBrk="1" fontAlgn="auto" latinLnBrk="0" hangingPunct="1">
              <a:lnSpc>
                <a:spcPct val="100000"/>
              </a:lnSpc>
              <a:spcBef>
                <a:spcPts val="1200"/>
              </a:spcBef>
              <a:spcAft>
                <a:spcPts val="400"/>
              </a:spcAft>
              <a:buClr>
                <a:srgbClr val="005E81"/>
              </a:buClr>
              <a:buSzTx/>
              <a:buFontTx/>
              <a:buNone/>
              <a:tabLst>
                <a:tab pos="240665" algn="l"/>
                <a:tab pos="241300" algn="l"/>
              </a:tabLst>
              <a:defRPr/>
            </a:pPr>
            <a:r>
              <a:rPr kumimoji="0" lang="en-US" sz="1600" b="1" i="0" u="none" strike="noStrike" kern="1200" cap="none" spc="-25" normalizeH="0" baseline="0" noProof="0" dirty="0">
                <a:ln>
                  <a:noFill/>
                </a:ln>
                <a:solidFill>
                  <a:srgbClr val="0085CA"/>
                </a:solidFill>
                <a:effectLst/>
                <a:uLnTx/>
                <a:uFillTx/>
                <a:latin typeface="Verdana" panose="020B0604030504040204" pitchFamily="34" charset="0"/>
                <a:ea typeface="Verdana" panose="020B0604030504040204" pitchFamily="34" charset="0"/>
                <a:cs typeface="Arial" panose="020B0604020202020204" pitchFamily="34" charset="0"/>
              </a:rPr>
              <a:t>View </a:t>
            </a:r>
            <a:r>
              <a:rPr kumimoji="0" sz="1600" b="1" i="0" u="none" strike="noStrike" kern="1200" cap="none" spc="-25" normalizeH="0" baseline="0" noProof="0" dirty="0">
                <a:ln>
                  <a:noFill/>
                </a:ln>
                <a:solidFill>
                  <a:srgbClr val="0085CA"/>
                </a:solidFill>
                <a:effectLst/>
                <a:uLnTx/>
                <a:uFillTx/>
                <a:latin typeface="Verdana" panose="020B0604030504040204" pitchFamily="34" charset="0"/>
                <a:ea typeface="Verdana" panose="020B0604030504040204" pitchFamily="34" charset="0"/>
                <a:cs typeface="Arial" panose="020B0604020202020204" pitchFamily="34" charset="0"/>
              </a:rPr>
              <a:t>Plan </a:t>
            </a:r>
            <a:r>
              <a:rPr kumimoji="0" sz="1600" b="1" i="0" u="none" strike="noStrike" kern="1200" cap="none" spc="-30" normalizeH="0" baseline="0" noProof="0" dirty="0">
                <a:ln>
                  <a:noFill/>
                </a:ln>
                <a:solidFill>
                  <a:srgbClr val="0085CA"/>
                </a:solidFill>
                <a:effectLst/>
                <a:uLnTx/>
                <a:uFillTx/>
                <a:latin typeface="Verdana" panose="020B0604030504040204" pitchFamily="34" charset="0"/>
                <a:ea typeface="Verdana" panose="020B0604030504040204" pitchFamily="34" charset="0"/>
                <a:cs typeface="Arial" panose="020B0604020202020204" pitchFamily="34" charset="0"/>
              </a:rPr>
              <a:t>Benefits </a:t>
            </a:r>
            <a:br>
              <a:rPr kumimoji="0" lang="en-US" sz="1200" b="1" i="0" u="none" strike="noStrike" kern="1200" cap="none" spc="-30" normalizeH="0" baseline="0" noProof="0" dirty="0">
                <a:ln>
                  <a:noFill/>
                </a:ln>
                <a:solidFill>
                  <a:srgbClr val="0085CA"/>
                </a:solidFill>
                <a:effectLst/>
                <a:uLnTx/>
                <a:uFillTx/>
                <a:latin typeface="Verdana" panose="020B0604030504040204" pitchFamily="34" charset="0"/>
                <a:ea typeface="Verdana" panose="020B0604030504040204" pitchFamily="34" charset="0"/>
                <a:cs typeface="Arial" panose="020B0604020202020204" pitchFamily="34" charset="0"/>
              </a:rPr>
            </a:br>
            <a:r>
              <a:rPr kumimoji="0" lang="en-US" sz="1400" b="0" i="0" u="none" strike="noStrike" kern="1200" cap="none" spc="-30" normalizeH="0" baseline="0" noProof="0" dirty="0">
                <a:ln>
                  <a:noFill/>
                </a:ln>
                <a:solidFill>
                  <a:srgbClr val="0085CA"/>
                </a:solidFill>
                <a:effectLst/>
                <a:uLnTx/>
                <a:uFillTx/>
                <a:latin typeface="Verdana" panose="020B0604030504040204" pitchFamily="34" charset="0"/>
                <a:ea typeface="Verdana" panose="020B0604030504040204" pitchFamily="34" charset="0"/>
                <a:cs typeface="Arial" panose="020B0604020202020204" pitchFamily="34" charset="0"/>
              </a:rPr>
              <a:t>View coverage &amp; pharmacy info</a:t>
            </a:r>
            <a:endParaRPr kumimoji="0" lang="en-US" sz="600" b="1" i="0" u="none" strike="noStrike" kern="1200" cap="none" spc="-30" normalizeH="0" baseline="0" noProof="0" dirty="0">
              <a:ln>
                <a:noFill/>
              </a:ln>
              <a:solidFill>
                <a:srgbClr val="0085CA"/>
              </a:solidFill>
              <a:effectLst/>
              <a:uLnTx/>
              <a:uFillTx/>
              <a:latin typeface="Verdana" panose="020B0604030504040204" pitchFamily="34" charset="0"/>
              <a:ea typeface="Verdana" panose="020B0604030504040204" pitchFamily="34" charset="0"/>
              <a:cs typeface="Arial" panose="020B0604020202020204" pitchFamily="34" charset="0"/>
            </a:endParaRPr>
          </a:p>
          <a:p>
            <a:pPr marL="174625" marR="237490" lvl="0" indent="0" algn="l" defTabSz="457200" rtl="0" eaLnBrk="1" fontAlgn="auto" latinLnBrk="0" hangingPunct="1">
              <a:lnSpc>
                <a:spcPct val="100000"/>
              </a:lnSpc>
              <a:spcBef>
                <a:spcPts val="1200"/>
              </a:spcBef>
              <a:spcAft>
                <a:spcPts val="400"/>
              </a:spcAft>
              <a:buClr>
                <a:srgbClr val="005E81"/>
              </a:buClr>
              <a:buSzTx/>
              <a:buFontTx/>
              <a:buNone/>
              <a:tabLst>
                <a:tab pos="240665" algn="l"/>
                <a:tab pos="241300" algn="l"/>
              </a:tabLst>
              <a:defRPr/>
            </a:pPr>
            <a:r>
              <a:rPr kumimoji="0" lang="en-US" sz="1600" b="1" i="0" u="none" strike="noStrike" kern="1200" cap="none" spc="-25" normalizeH="0" baseline="0" noProof="0" dirty="0">
                <a:ln>
                  <a:noFill/>
                </a:ln>
                <a:solidFill>
                  <a:srgbClr val="0085CA"/>
                </a:solidFill>
                <a:effectLst/>
                <a:uLnTx/>
                <a:uFillTx/>
                <a:latin typeface="Verdana" panose="020B0604030504040204" pitchFamily="34" charset="0"/>
                <a:ea typeface="Verdana" panose="020B0604030504040204" pitchFamily="34" charset="0"/>
                <a:cs typeface="Arial" panose="020B0604020202020204" pitchFamily="34" charset="0"/>
              </a:rPr>
              <a:t>Review Claims</a:t>
            </a:r>
            <a:br>
              <a:rPr kumimoji="0" lang="en-US" sz="1200" b="1" i="0" u="none" strike="noStrike" kern="1200" cap="none" spc="-30" normalizeH="0" baseline="0" noProof="0" dirty="0">
                <a:ln>
                  <a:noFill/>
                </a:ln>
                <a:solidFill>
                  <a:srgbClr val="0085CA"/>
                </a:solidFill>
                <a:effectLst/>
                <a:uLnTx/>
                <a:uFillTx/>
                <a:latin typeface="Verdana" panose="020B0604030504040204" pitchFamily="34" charset="0"/>
                <a:ea typeface="Verdana" panose="020B0604030504040204" pitchFamily="34" charset="0"/>
                <a:cs typeface="Arial" panose="020B0604020202020204" pitchFamily="34" charset="0"/>
              </a:rPr>
            </a:br>
            <a:r>
              <a:rPr kumimoji="0" lang="en-US" sz="1400" b="0" i="0" u="none" strike="noStrike" kern="1200" cap="none" spc="-30" normalizeH="0" baseline="0" noProof="0" dirty="0">
                <a:ln>
                  <a:noFill/>
                </a:ln>
                <a:solidFill>
                  <a:srgbClr val="0085CA"/>
                </a:solidFill>
                <a:effectLst/>
                <a:uLnTx/>
                <a:uFillTx/>
                <a:latin typeface="Verdana" panose="020B0604030504040204" pitchFamily="34" charset="0"/>
                <a:ea typeface="Verdana" panose="020B0604030504040204" pitchFamily="34" charset="0"/>
                <a:cs typeface="Arial" panose="020B0604020202020204" pitchFamily="34" charset="0"/>
              </a:rPr>
              <a:t>View claims, EOB’s, deductible and Out of Pocket Max</a:t>
            </a:r>
            <a:endParaRPr kumimoji="0" lang="en-US" sz="600" b="1" i="0" u="none" strike="noStrike" kern="1200" cap="none" spc="-25" normalizeH="0" baseline="0" noProof="0" dirty="0">
              <a:ln>
                <a:noFill/>
              </a:ln>
              <a:solidFill>
                <a:srgbClr val="0085CA"/>
              </a:solidFill>
              <a:effectLst/>
              <a:uLnTx/>
              <a:uFillTx/>
              <a:latin typeface="Verdana" panose="020B0604030504040204" pitchFamily="34" charset="0"/>
              <a:ea typeface="Verdana" panose="020B0604030504040204" pitchFamily="34" charset="0"/>
              <a:cs typeface="Arial" panose="020B0604020202020204" pitchFamily="34" charset="0"/>
            </a:endParaRPr>
          </a:p>
          <a:p>
            <a:pPr marL="174625" marR="237490" lvl="0" indent="0" algn="l" defTabSz="457200" rtl="0" eaLnBrk="1" fontAlgn="auto" latinLnBrk="0" hangingPunct="1">
              <a:lnSpc>
                <a:spcPct val="100000"/>
              </a:lnSpc>
              <a:spcBef>
                <a:spcPts val="1200"/>
              </a:spcBef>
              <a:spcAft>
                <a:spcPts val="400"/>
              </a:spcAft>
              <a:buClr>
                <a:srgbClr val="005E81"/>
              </a:buClr>
              <a:buSzTx/>
              <a:buFontTx/>
              <a:buNone/>
              <a:tabLst>
                <a:tab pos="240665" algn="l"/>
                <a:tab pos="241300" algn="l"/>
              </a:tabLst>
              <a:defRPr/>
            </a:pPr>
            <a:r>
              <a:rPr kumimoji="0" lang="en-US" sz="1600" b="1" i="0" u="none" strike="noStrike" kern="1200" cap="none" spc="-25" normalizeH="0" baseline="0" noProof="0" dirty="0">
                <a:ln>
                  <a:noFill/>
                </a:ln>
                <a:solidFill>
                  <a:srgbClr val="0085CA"/>
                </a:solidFill>
                <a:effectLst/>
                <a:uLnTx/>
                <a:uFillTx/>
                <a:latin typeface="Verdana" panose="020B0604030504040204" pitchFamily="34" charset="0"/>
                <a:ea typeface="Verdana" panose="020B0604030504040204" pitchFamily="34" charset="0"/>
                <a:cs typeface="Arial" panose="020B0604020202020204" pitchFamily="34" charset="0"/>
              </a:rPr>
              <a:t>Access to Wellness</a:t>
            </a:r>
            <a:br>
              <a:rPr kumimoji="0" lang="en-US" sz="1200" b="1" i="0" u="none" strike="noStrike" kern="1200" cap="none" spc="-30" normalizeH="0" baseline="0" noProof="0" dirty="0">
                <a:ln>
                  <a:noFill/>
                </a:ln>
                <a:solidFill>
                  <a:srgbClr val="0085CA"/>
                </a:solidFill>
                <a:effectLst/>
                <a:uLnTx/>
                <a:uFillTx/>
                <a:latin typeface="Verdana" panose="020B0604030504040204" pitchFamily="34" charset="0"/>
                <a:ea typeface="Verdana" panose="020B0604030504040204" pitchFamily="34" charset="0"/>
                <a:cs typeface="Arial" panose="020B0604020202020204" pitchFamily="34" charset="0"/>
              </a:rPr>
            </a:br>
            <a:r>
              <a:rPr kumimoji="0" lang="en-US" sz="1400" b="0" i="0" u="none" strike="noStrike" kern="1200" cap="none" spc="-30" normalizeH="0" baseline="0" noProof="0" dirty="0">
                <a:ln>
                  <a:noFill/>
                </a:ln>
                <a:solidFill>
                  <a:srgbClr val="0085CA"/>
                </a:solidFill>
                <a:effectLst/>
                <a:uLnTx/>
                <a:uFillTx/>
                <a:latin typeface="Verdana" panose="020B0604030504040204" pitchFamily="34" charset="0"/>
                <a:ea typeface="Verdana" panose="020B0604030504040204" pitchFamily="34" charset="0"/>
                <a:cs typeface="Arial" panose="020B0604020202020204" pitchFamily="34" charset="0"/>
              </a:rPr>
              <a:t>A Healthier You </a:t>
            </a:r>
            <a:endParaRPr kumimoji="0" lang="en-US" sz="500" b="1" i="0" u="none" strike="noStrike" kern="1200" cap="none" spc="-30" normalizeH="0" baseline="0" noProof="0" dirty="0">
              <a:ln>
                <a:noFill/>
              </a:ln>
              <a:solidFill>
                <a:srgbClr val="0085CA"/>
              </a:solidFill>
              <a:effectLst/>
              <a:uLnTx/>
              <a:uFillTx/>
              <a:latin typeface="Verdana" panose="020B0604030504040204" pitchFamily="34" charset="0"/>
              <a:ea typeface="Verdana" panose="020B0604030504040204" pitchFamily="34" charset="0"/>
              <a:cs typeface="Arial" panose="020B0604020202020204" pitchFamily="34" charset="0"/>
            </a:endParaRPr>
          </a:p>
          <a:p>
            <a:pPr marL="174625" marR="237490" lvl="0" indent="0" algn="l" defTabSz="457200" rtl="0" eaLnBrk="1" fontAlgn="auto" latinLnBrk="0" hangingPunct="1">
              <a:lnSpc>
                <a:spcPct val="100000"/>
              </a:lnSpc>
              <a:spcBef>
                <a:spcPts val="1200"/>
              </a:spcBef>
              <a:spcAft>
                <a:spcPts val="400"/>
              </a:spcAft>
              <a:buClr>
                <a:srgbClr val="005E81"/>
              </a:buClr>
              <a:buSzTx/>
              <a:buFontTx/>
              <a:buNone/>
              <a:tabLst>
                <a:tab pos="240665" algn="l"/>
                <a:tab pos="241300" algn="l"/>
              </a:tabLst>
              <a:defRPr/>
            </a:pPr>
            <a:r>
              <a:rPr kumimoji="0" lang="en-US" sz="1600" b="1" i="0" u="none" strike="noStrike" kern="1200" cap="none" spc="-25" normalizeH="0" baseline="0" noProof="0" dirty="0">
                <a:ln>
                  <a:noFill/>
                </a:ln>
                <a:solidFill>
                  <a:srgbClr val="0085CA"/>
                </a:solidFill>
                <a:effectLst/>
                <a:uLnTx/>
                <a:uFillTx/>
                <a:latin typeface="Verdana" panose="020B0604030504040204" pitchFamily="34" charset="0"/>
                <a:ea typeface="Verdana" panose="020B0604030504040204" pitchFamily="34" charset="0"/>
                <a:cs typeface="Arial" panose="020B0604020202020204" pitchFamily="34" charset="0"/>
              </a:rPr>
              <a:t>Find Care </a:t>
            </a:r>
            <a:br>
              <a:rPr kumimoji="0" lang="en-US" sz="1200" b="1" i="0" u="none" strike="noStrike" kern="1200" cap="none" spc="-30" normalizeH="0" baseline="0" noProof="0" dirty="0">
                <a:ln>
                  <a:noFill/>
                </a:ln>
                <a:solidFill>
                  <a:srgbClr val="0085CA"/>
                </a:solidFill>
                <a:effectLst/>
                <a:uLnTx/>
                <a:uFillTx/>
                <a:latin typeface="Verdana" panose="020B0604030504040204" pitchFamily="34" charset="0"/>
                <a:ea typeface="Verdana" panose="020B0604030504040204" pitchFamily="34" charset="0"/>
                <a:cs typeface="Arial" panose="020B0604020202020204" pitchFamily="34" charset="0"/>
              </a:rPr>
            </a:br>
            <a:r>
              <a:rPr kumimoji="0" lang="en-US" sz="1400" b="0" i="0" u="none" strike="noStrike" kern="1200" cap="none" spc="-30" normalizeH="0" baseline="0" noProof="0" dirty="0">
                <a:ln>
                  <a:noFill/>
                </a:ln>
                <a:solidFill>
                  <a:srgbClr val="0085CA"/>
                </a:solidFill>
                <a:effectLst/>
                <a:uLnTx/>
                <a:uFillTx/>
                <a:latin typeface="Verdana" panose="020B0604030504040204" pitchFamily="34" charset="0"/>
                <a:ea typeface="Verdana" panose="020B0604030504040204" pitchFamily="34" charset="0"/>
                <a:cs typeface="Arial" panose="020B0604020202020204" pitchFamily="34" charset="0"/>
              </a:rPr>
              <a:t>Find doctors, hospitals, pharmacies, dental providers</a:t>
            </a:r>
            <a:endParaRPr kumimoji="0" lang="en-US" sz="1600" b="1" i="0" u="none" strike="noStrike" kern="1200" cap="none" spc="-25" normalizeH="0" baseline="0" noProof="0" dirty="0">
              <a:ln>
                <a:noFill/>
              </a:ln>
              <a:solidFill>
                <a:srgbClr val="0085CA"/>
              </a:solidFill>
              <a:effectLst/>
              <a:uLnTx/>
              <a:uFillTx/>
              <a:latin typeface="Verdana" panose="020B0604030504040204" pitchFamily="34" charset="0"/>
              <a:ea typeface="Verdana" panose="020B0604030504040204" pitchFamily="34" charset="0"/>
              <a:cs typeface="Arial" panose="020B0604020202020204" pitchFamily="34" charset="0"/>
            </a:endParaRPr>
          </a:p>
          <a:p>
            <a:pPr marL="174625" marR="237490" lvl="0" indent="0" algn="l" defTabSz="457200" rtl="0" eaLnBrk="1" fontAlgn="auto" latinLnBrk="0" hangingPunct="1">
              <a:lnSpc>
                <a:spcPct val="100000"/>
              </a:lnSpc>
              <a:spcBef>
                <a:spcPts val="1200"/>
              </a:spcBef>
              <a:spcAft>
                <a:spcPts val="400"/>
              </a:spcAft>
              <a:buClr>
                <a:srgbClr val="005E81"/>
              </a:buClr>
              <a:buSzTx/>
              <a:buFontTx/>
              <a:buNone/>
              <a:tabLst>
                <a:tab pos="240665" algn="l"/>
                <a:tab pos="241300" algn="l"/>
              </a:tabLst>
              <a:defRPr/>
            </a:pPr>
            <a:r>
              <a:rPr kumimoji="0" lang="en-US" sz="1600" b="1" i="0" u="none" strike="noStrike" kern="1200" cap="none" spc="-25" normalizeH="0" baseline="0" noProof="0" dirty="0">
                <a:ln>
                  <a:noFill/>
                </a:ln>
                <a:solidFill>
                  <a:srgbClr val="0085CA"/>
                </a:solidFill>
                <a:effectLst/>
                <a:uLnTx/>
                <a:uFillTx/>
                <a:latin typeface="Verdana" panose="020B0604030504040204" pitchFamily="34" charset="0"/>
                <a:ea typeface="Verdana" panose="020B0604030504040204" pitchFamily="34" charset="0"/>
                <a:cs typeface="Arial" panose="020B0604020202020204" pitchFamily="34" charset="0"/>
              </a:rPr>
              <a:t>Ask Us</a:t>
            </a:r>
            <a:br>
              <a:rPr kumimoji="0" lang="en-US" sz="1200" b="0" i="0" u="none" strike="noStrike" kern="1200" cap="none" spc="-55" normalizeH="0" baseline="0" noProof="0" dirty="0">
                <a:ln>
                  <a:noFill/>
                </a:ln>
                <a:solidFill>
                  <a:srgbClr val="0085CA"/>
                </a:solidFill>
                <a:effectLst/>
                <a:uLnTx/>
                <a:uFillTx/>
                <a:latin typeface="Verdana" panose="020B0604030504040204" pitchFamily="34" charset="0"/>
                <a:ea typeface="Verdana" panose="020B0604030504040204" pitchFamily="34" charset="0"/>
                <a:cs typeface="Arial" panose="020B0604020202020204" pitchFamily="34" charset="0"/>
              </a:rPr>
            </a:br>
            <a:r>
              <a:rPr kumimoji="0" lang="en-US" sz="1400" b="0" i="0" u="none" strike="noStrike" kern="1200" cap="none" spc="-55" normalizeH="0" baseline="0" noProof="0" dirty="0">
                <a:ln>
                  <a:noFill/>
                </a:ln>
                <a:solidFill>
                  <a:srgbClr val="0085CA"/>
                </a:solidFill>
                <a:effectLst/>
                <a:uLnTx/>
                <a:uFillTx/>
                <a:latin typeface="Verdana" panose="020B0604030504040204" pitchFamily="34" charset="0"/>
                <a:ea typeface="Verdana" panose="020B0604030504040204" pitchFamily="34" charset="0"/>
                <a:cs typeface="Arial" panose="020B0604020202020204" pitchFamily="34" charset="0"/>
              </a:rPr>
              <a:t>Get answers to your questions</a:t>
            </a:r>
            <a:endParaRPr kumimoji="0" lang="en-US" sz="1400" b="0" i="0" u="none" strike="noStrike" kern="1200" cap="none" spc="-30" normalizeH="0" baseline="0" noProof="0" dirty="0">
              <a:ln>
                <a:noFill/>
              </a:ln>
              <a:solidFill>
                <a:srgbClr val="0085CA"/>
              </a:solidFill>
              <a:effectLst/>
              <a:uLnTx/>
              <a:uFillTx/>
              <a:latin typeface="Verdana" panose="020B0604030504040204" pitchFamily="34" charset="0"/>
              <a:ea typeface="Verdana" panose="020B0604030504040204" pitchFamily="34" charset="0"/>
              <a:cs typeface="Arial" panose="020B0604020202020204" pitchFamily="34" charset="0"/>
            </a:endParaRPr>
          </a:p>
          <a:p>
            <a:pPr marL="174625" marR="237490" lvl="0" indent="0" algn="l" defTabSz="457200" rtl="0" eaLnBrk="1" fontAlgn="auto" latinLnBrk="0" hangingPunct="1">
              <a:lnSpc>
                <a:spcPct val="100000"/>
              </a:lnSpc>
              <a:spcBef>
                <a:spcPts val="0"/>
              </a:spcBef>
              <a:spcAft>
                <a:spcPts val="400"/>
              </a:spcAft>
              <a:buClr>
                <a:srgbClr val="005E81"/>
              </a:buClr>
              <a:buSzTx/>
              <a:buFontTx/>
              <a:buNone/>
              <a:tabLst>
                <a:tab pos="240665" algn="l"/>
                <a:tab pos="241300" algn="l"/>
              </a:tabLst>
              <a:defRPr/>
            </a:pPr>
            <a:endParaRPr kumimoji="0" lang="en-US" sz="1200" b="0" i="0" u="none" strike="noStrike" kern="1200" cap="none" spc="-30" normalizeH="0" baseline="0" noProof="0" dirty="0">
              <a:ln>
                <a:noFill/>
              </a:ln>
              <a:solidFill>
                <a:srgbClr val="003055"/>
              </a:solidFill>
              <a:effectLst/>
              <a:uLnTx/>
              <a:uFillTx/>
              <a:latin typeface="Arial" panose="020B0604020202020204" pitchFamily="34" charset="0"/>
              <a:ea typeface="+mn-ea"/>
              <a:cs typeface="Arial" panose="020B0604020202020204" pitchFamily="34" charset="0"/>
            </a:endParaRPr>
          </a:p>
        </p:txBody>
      </p:sp>
      <p:sp>
        <p:nvSpPr>
          <p:cNvPr id="51" name="object 15">
            <a:extLst>
              <a:ext uri="{FF2B5EF4-FFF2-40B4-BE49-F238E27FC236}">
                <a16:creationId xmlns:a16="http://schemas.microsoft.com/office/drawing/2014/main" id="{3F91ABEC-6554-49D4-B01E-896DD2384CD4}"/>
              </a:ext>
            </a:extLst>
          </p:cNvPr>
          <p:cNvSpPr txBox="1"/>
          <p:nvPr/>
        </p:nvSpPr>
        <p:spPr>
          <a:xfrm>
            <a:off x="4704148" y="3166431"/>
            <a:ext cx="73025" cy="232756"/>
          </a:xfrm>
          <a:prstGeom prst="rect">
            <a:avLst/>
          </a:prstGeom>
        </p:spPr>
        <p:txBody>
          <a:bodyPr vert="horz" wrap="square" lIns="0" tIns="17145" rIns="0" bIns="0" rtlCol="0">
            <a:spAutoFit/>
          </a:bodyPr>
          <a:lstStyle/>
          <a:p>
            <a:pPr marL="1270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15" normalizeH="0" baseline="0" noProof="0" dirty="0">
                <a:ln>
                  <a:noFill/>
                </a:ln>
                <a:solidFill>
                  <a:srgbClr val="FFFFFF"/>
                </a:solidFill>
                <a:effectLst/>
                <a:uLnTx/>
                <a:uFillTx/>
                <a:latin typeface="Verdana" panose="020B0604030504040204" pitchFamily="34" charset="0"/>
                <a:ea typeface="Verdana" panose="020B0604030504040204" pitchFamily="34" charset="0"/>
                <a:cs typeface="Univers LT Std 47 Cn Lt"/>
              </a:rPr>
              <a:t>3</a:t>
            </a:r>
            <a:endParaRPr kumimoji="0"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Univers LT Std 47 Cn Lt"/>
            </a:endParaRPr>
          </a:p>
        </p:txBody>
      </p:sp>
      <p:sp>
        <p:nvSpPr>
          <p:cNvPr id="62" name="Rectangle 61">
            <a:extLst>
              <a:ext uri="{FF2B5EF4-FFF2-40B4-BE49-F238E27FC236}">
                <a16:creationId xmlns:a16="http://schemas.microsoft.com/office/drawing/2014/main" id="{8C69EA85-FDFE-48CF-AAE4-5EBA0D0EC610}"/>
              </a:ext>
            </a:extLst>
          </p:cNvPr>
          <p:cNvSpPr/>
          <p:nvPr/>
        </p:nvSpPr>
        <p:spPr>
          <a:xfrm rot="5400000">
            <a:off x="7139398" y="-2641515"/>
            <a:ext cx="129592" cy="387961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7" name="object 15">
            <a:extLst>
              <a:ext uri="{FF2B5EF4-FFF2-40B4-BE49-F238E27FC236}">
                <a16:creationId xmlns:a16="http://schemas.microsoft.com/office/drawing/2014/main" id="{2CFB50BB-B6E3-470A-86E4-72A698D03E0F}"/>
              </a:ext>
            </a:extLst>
          </p:cNvPr>
          <p:cNvSpPr txBox="1"/>
          <p:nvPr/>
        </p:nvSpPr>
        <p:spPr>
          <a:xfrm>
            <a:off x="3661734" y="3514701"/>
            <a:ext cx="61323" cy="186590"/>
          </a:xfrm>
          <a:prstGeom prst="rect">
            <a:avLst/>
          </a:prstGeom>
        </p:spPr>
        <p:txBody>
          <a:bodyPr vert="horz" wrap="square" lIns="0" tIns="17145" rIns="0" bIns="0" rtlCol="0">
            <a:spAutoFit/>
          </a:bodyPr>
          <a:lstStyle/>
          <a:p>
            <a:pPr marL="12700" marR="0" lvl="0" indent="0" algn="l" defTabSz="4572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Univers LT Std 47 Cn Lt"/>
            </a:endParaRPr>
          </a:p>
        </p:txBody>
      </p:sp>
      <p:sp>
        <p:nvSpPr>
          <p:cNvPr id="3" name="TextBox 2">
            <a:extLst>
              <a:ext uri="{FF2B5EF4-FFF2-40B4-BE49-F238E27FC236}">
                <a16:creationId xmlns:a16="http://schemas.microsoft.com/office/drawing/2014/main" id="{D8FEC77B-EB6C-4AB7-A3CB-83B3F2BEF6DD}"/>
              </a:ext>
            </a:extLst>
          </p:cNvPr>
          <p:cNvSpPr txBox="1"/>
          <p:nvPr/>
        </p:nvSpPr>
        <p:spPr>
          <a:xfrm>
            <a:off x="3513970" y="5636127"/>
            <a:ext cx="5399720" cy="861774"/>
          </a:xfrm>
          <a:prstGeom prst="rect">
            <a:avLst/>
          </a:prstGeom>
          <a:solidFill>
            <a:srgbClr val="0099D8"/>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15"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REGISTER!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15"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You</a:t>
            </a:r>
            <a:r>
              <a:rPr kumimoji="0" lang="en-US" sz="1800" b="1" i="0" u="none" strike="noStrike" kern="1200" cap="none" spc="-4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US" sz="1800" b="1" i="0" u="none" strike="noStrike" kern="1200" cap="none" spc="-2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don’t</a:t>
            </a:r>
            <a:r>
              <a:rPr kumimoji="0" lang="en-US" sz="1800" b="1" i="0" u="none" strike="noStrike" kern="1200" cap="none" spc="-4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even need </a:t>
            </a:r>
            <a:r>
              <a:rPr kumimoji="0" lang="en-US" sz="1800" b="1" i="0" u="none" strike="noStrike" kern="1200" cap="none" spc="-15"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your</a:t>
            </a:r>
            <a:r>
              <a:rPr kumimoji="0" lang="en-US" sz="1800" b="1" i="0" u="none" strike="noStrike" kern="1200" cap="none" spc="-4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US" sz="1800" b="1" i="0" u="none" strike="noStrike" kern="1200" cap="none" spc="-2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member</a:t>
            </a:r>
            <a:r>
              <a:rPr kumimoji="0" lang="en-US" sz="1800" b="1" i="0" u="none" strike="noStrike" kern="1200" cap="none" spc="-4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US" sz="1800" b="1" i="0" u="none" strike="noStrike" kern="1200" cap="none" spc="-1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ID</a:t>
            </a:r>
            <a:r>
              <a:rPr kumimoji="0" lang="en-US" sz="1800" b="1" i="0" u="none" strike="noStrike" kern="1200" cap="none" spc="-4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US" sz="1800" b="1" i="0" u="none" strike="noStrike" kern="1200" cap="none" spc="-15"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card!</a:t>
            </a:r>
            <a:endParaRPr kumimoji="0" lang="en-US" sz="1800" b="1" i="0" u="none" strike="noStrike" kern="1200" cap="none" spc="-2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13" name="Group 12">
            <a:extLst>
              <a:ext uri="{FF2B5EF4-FFF2-40B4-BE49-F238E27FC236}">
                <a16:creationId xmlns:a16="http://schemas.microsoft.com/office/drawing/2014/main" id="{C28FFDF4-FD0E-4BC2-90B2-C80A20EB5E4D}"/>
              </a:ext>
            </a:extLst>
          </p:cNvPr>
          <p:cNvGrpSpPr/>
          <p:nvPr/>
        </p:nvGrpSpPr>
        <p:grpSpPr>
          <a:xfrm>
            <a:off x="3389964" y="1583202"/>
            <a:ext cx="5520206" cy="3990662"/>
            <a:chOff x="4602409" y="2412360"/>
            <a:chExt cx="4198632" cy="2996250"/>
          </a:xfrm>
        </p:grpSpPr>
        <p:pic>
          <p:nvPicPr>
            <p:cNvPr id="14" name="Picture 13">
              <a:extLst>
                <a:ext uri="{FF2B5EF4-FFF2-40B4-BE49-F238E27FC236}">
                  <a16:creationId xmlns:a16="http://schemas.microsoft.com/office/drawing/2014/main" id="{3D8BD1D7-E3B8-4C46-9811-E49B6629DD5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02409" y="2412360"/>
              <a:ext cx="4198632" cy="299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a:extLst>
                <a:ext uri="{FF2B5EF4-FFF2-40B4-BE49-F238E27FC236}">
                  <a16:creationId xmlns:a16="http://schemas.microsoft.com/office/drawing/2014/main" id="{074190B2-2872-4CEA-B2D7-B5C8E5DBD359}"/>
                </a:ext>
              </a:extLst>
            </p:cNvPr>
            <p:cNvSpPr/>
            <p:nvPr/>
          </p:nvSpPr>
          <p:spPr>
            <a:xfrm>
              <a:off x="5215825" y="2616447"/>
              <a:ext cx="2971800" cy="18881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8" name="object 10">
            <a:extLst>
              <a:ext uri="{FF2B5EF4-FFF2-40B4-BE49-F238E27FC236}">
                <a16:creationId xmlns:a16="http://schemas.microsoft.com/office/drawing/2014/main" id="{AD0B43A3-1DB1-49EB-A1BC-127F59C18DD0}"/>
              </a:ext>
            </a:extLst>
          </p:cNvPr>
          <p:cNvSpPr/>
          <p:nvPr/>
        </p:nvSpPr>
        <p:spPr>
          <a:xfrm>
            <a:off x="4245053" y="1927000"/>
            <a:ext cx="3796424" cy="2352294"/>
          </a:xfrm>
          <a:prstGeom prst="rect">
            <a:avLst/>
          </a:prstGeom>
          <a:blipFill>
            <a:blip r:embed="rId4" cstate="email">
              <a:extLst>
                <a:ext uri="{28A0092B-C50C-407E-A947-70E740481C1C}">
                  <a14:useLocalDpi xmlns:a14="http://schemas.microsoft.com/office/drawing/2010/main"/>
                </a:ext>
              </a:extLst>
            </a:blip>
            <a:stretch>
              <a:fillRect/>
            </a:stretch>
          </a:blipFill>
          <a:effectLst>
            <a:softEdge rad="31750"/>
          </a:effectLst>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Calibri"/>
              <a:ea typeface="+mn-ea"/>
              <a:cs typeface="+mn-cs"/>
            </a:endParaRPr>
          </a:p>
        </p:txBody>
      </p:sp>
      <p:grpSp>
        <p:nvGrpSpPr>
          <p:cNvPr id="23" name="Group 22">
            <a:extLst>
              <a:ext uri="{FF2B5EF4-FFF2-40B4-BE49-F238E27FC236}">
                <a16:creationId xmlns:a16="http://schemas.microsoft.com/office/drawing/2014/main" id="{8D4032E4-C0A1-4C10-9CE8-DD6CA6F2F6F9}"/>
              </a:ext>
            </a:extLst>
          </p:cNvPr>
          <p:cNvGrpSpPr/>
          <p:nvPr/>
        </p:nvGrpSpPr>
        <p:grpSpPr>
          <a:xfrm>
            <a:off x="7757012" y="2835060"/>
            <a:ext cx="779767" cy="1569983"/>
            <a:chOff x="6812642" y="3764572"/>
            <a:chExt cx="1451551" cy="2745942"/>
          </a:xfrm>
        </p:grpSpPr>
        <p:sp>
          <p:nvSpPr>
            <p:cNvPr id="16" name="object 18">
              <a:extLst>
                <a:ext uri="{FF2B5EF4-FFF2-40B4-BE49-F238E27FC236}">
                  <a16:creationId xmlns:a16="http://schemas.microsoft.com/office/drawing/2014/main" id="{B1488A64-50F0-47DC-907D-9A580853AAE1}"/>
                </a:ext>
              </a:extLst>
            </p:cNvPr>
            <p:cNvSpPr/>
            <p:nvPr/>
          </p:nvSpPr>
          <p:spPr>
            <a:xfrm>
              <a:off x="6812642" y="3764572"/>
              <a:ext cx="1451551" cy="2745942"/>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17" name="object 19">
              <a:extLst>
                <a:ext uri="{FF2B5EF4-FFF2-40B4-BE49-F238E27FC236}">
                  <a16:creationId xmlns:a16="http://schemas.microsoft.com/office/drawing/2014/main" id="{72E640B3-252B-4ACC-9291-59009CE38A7D}"/>
                </a:ext>
              </a:extLst>
            </p:cNvPr>
            <p:cNvSpPr/>
            <p:nvPr/>
          </p:nvSpPr>
          <p:spPr>
            <a:xfrm>
              <a:off x="6877634" y="3922763"/>
              <a:ext cx="1312632" cy="2340000"/>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grpSp>
    </p:spTree>
    <p:extLst>
      <p:ext uri="{BB962C8B-B14F-4D97-AF65-F5344CB8AC3E}">
        <p14:creationId xmlns:p14="http://schemas.microsoft.com/office/powerpoint/2010/main" val="333421276"/>
      </p:ext>
    </p:extLst>
  </p:cSld>
  <p:clrMapOvr>
    <a:masterClrMapping/>
  </p:clrMapOvr>
  <mc:AlternateContent xmlns:mc="http://schemas.openxmlformats.org/markup-compatibility/2006" xmlns:p14="http://schemas.microsoft.com/office/powerpoint/2010/main">
    <mc:Choice Requires="p14">
      <p:transition p14:dur="10" advTm="42883">
        <p:sndAc>
          <p:endSnd/>
        </p:sndAc>
      </p:transition>
    </mc:Choice>
    <mc:Fallback xmlns="">
      <p:transition advTm="42883">
        <p:sndAc>
          <p:endSnd/>
        </p:sndAc>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7" id="{0C224533-AEE1-4061-BC8F-DB0B7D0826FD}" vid="{D3A15509-E993-4189-9FC5-9FBA56AFFE0C}"/>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7" id="{0C224533-AEE1-4061-BC8F-DB0B7D0826FD}" vid="{D3A15509-E993-4189-9FC5-9FBA56AFFE0C}"/>
    </a:ext>
  </a:extLst>
</a:theme>
</file>

<file path=ppt/theme/theme3.xml><?xml version="1.0" encoding="utf-8"?>
<a:theme xmlns:a="http://schemas.openxmlformats.org/drawingml/2006/main" name="4_Office Theme">
  <a:themeElements>
    <a:clrScheme name="BlueKC Color Palette">
      <a:dk1>
        <a:srgbClr val="000000"/>
      </a:dk1>
      <a:lt1>
        <a:srgbClr val="FFFFFF"/>
      </a:lt1>
      <a:dk2>
        <a:srgbClr val="44546A"/>
      </a:dk2>
      <a:lt2>
        <a:srgbClr val="E7E6E6"/>
      </a:lt2>
      <a:accent1>
        <a:srgbClr val="005071"/>
      </a:accent1>
      <a:accent2>
        <a:srgbClr val="0085C9"/>
      </a:accent2>
      <a:accent3>
        <a:srgbClr val="B9D9EB"/>
      </a:accent3>
      <a:accent4>
        <a:srgbClr val="FDAD14"/>
      </a:accent4>
      <a:accent5>
        <a:srgbClr val="91CA22"/>
      </a:accent5>
      <a:accent6>
        <a:srgbClr val="895DBA"/>
      </a:accent6>
      <a:hlink>
        <a:srgbClr val="0085C9"/>
      </a:hlink>
      <a:folHlink>
        <a:srgbClr val="00507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7" id="{0C224533-AEE1-4061-BC8F-DB0B7D0826FD}" vid="{D3A15509-E993-4189-9FC5-9FBA56AFFE0C}"/>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7" id="{0C224533-AEE1-4061-BC8F-DB0B7D0826FD}" vid="{D3A15509-E993-4189-9FC5-9FBA56AFFE0C}"/>
    </a:ext>
  </a:ext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1" id="{252D0E7A-9B7A-4AC3-82F3-0F60134EB247}" vid="{B971244E-E427-41D6-926A-B5F32DAF6F13}"/>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Link to a Document" ma:contentTypeID="0x01010A00BF2026026EE80F44993FCB9625DD55EA" ma:contentTypeVersion="3" ma:contentTypeDescription="Create a link to a document in a different location." ma:contentTypeScope="" ma:versionID="c8a8d796fbd66e3366c88ba68d88a89d">
  <xsd:schema xmlns:xsd="http://www.w3.org/2001/XMLSchema" xmlns:xs="http://www.w3.org/2001/XMLSchema" xmlns:p="http://schemas.microsoft.com/office/2006/metadata/properties" xmlns:ns2="bae37db3-6efe-431a-a192-57cbdeb86dab" xmlns:ns3="37b6d13d-7767-4202-9ecb-ef6ade4c22f0" targetNamespace="http://schemas.microsoft.com/office/2006/metadata/properties" ma:root="true" ma:fieldsID="9aab76dce6e4d100f413d24408e9c95c" ns2:_="" ns3:_="">
    <xsd:import namespace="bae37db3-6efe-431a-a192-57cbdeb86dab"/>
    <xsd:import namespace="37b6d13d-7767-4202-9ecb-ef6ade4c22f0"/>
    <xsd:element name="properties">
      <xsd:complexType>
        <xsd:sequence>
          <xsd:element name="documentManagement">
            <xsd:complexType>
              <xsd:all>
                <xsd:element ref="ns2:Contains_x0020_PHI"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e37db3-6efe-431a-a192-57cbdeb86dab" elementFormDefault="qualified">
    <xsd:import namespace="http://schemas.microsoft.com/office/2006/documentManagement/types"/>
    <xsd:import namespace="http://schemas.microsoft.com/office/infopath/2007/PartnerControls"/>
    <xsd:element name="Contains_x0020_PHI" ma:index="7" nillable="true" ma:displayName="Contains PHI" ma:default="0" ma:internalName="Contains_x0020_PHI">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7b6d13d-7767-4202-9ecb-ef6ade4c22f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Contains_x0020_PHI xmlns="bae37db3-6efe-431a-a192-57cbdeb86dab">false</Contains_x0020_PHI>
  </documentManagement>
</p:properties>
</file>

<file path=customXml/itemProps1.xml><?xml version="1.0" encoding="utf-8"?>
<ds:datastoreItem xmlns:ds="http://schemas.openxmlformats.org/officeDocument/2006/customXml" ds:itemID="{48D9911A-3ADF-4443-806B-0C48CAEE7CF5}">
  <ds:schemaRefs>
    <ds:schemaRef ds:uri="http://schemas.microsoft.com/sharepoint/v3/contenttype/forms"/>
  </ds:schemaRefs>
</ds:datastoreItem>
</file>

<file path=customXml/itemProps2.xml><?xml version="1.0" encoding="utf-8"?>
<ds:datastoreItem xmlns:ds="http://schemas.openxmlformats.org/officeDocument/2006/customXml" ds:itemID="{DE41FE47-A6A5-4733-BE70-060710C4CAB1}">
  <ds:schemaRefs>
    <ds:schemaRef ds:uri="http://schemas.microsoft.com/sharepoint/events"/>
  </ds:schemaRefs>
</ds:datastoreItem>
</file>

<file path=customXml/itemProps3.xml><?xml version="1.0" encoding="utf-8"?>
<ds:datastoreItem xmlns:ds="http://schemas.openxmlformats.org/officeDocument/2006/customXml" ds:itemID="{D4BFB3CC-0E89-4C83-A75F-CD767A8B8C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e37db3-6efe-431a-a192-57cbdeb86dab"/>
    <ds:schemaRef ds:uri="37b6d13d-7767-4202-9ecb-ef6ade4c22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6E45F77-B2F8-45EC-8E9E-635312C7013E}">
  <ds:schemaRefs>
    <ds:schemaRef ds:uri="http://schemas.microsoft.com/office/infopath/2007/PartnerControls"/>
    <ds:schemaRef ds:uri="http://purl.org/dc/dcmitype/"/>
    <ds:schemaRef ds:uri="http://schemas.microsoft.com/office/2006/metadata/properties"/>
    <ds:schemaRef ds:uri="http://schemas.microsoft.com/office/2006/documentManagement/types"/>
    <ds:schemaRef ds:uri="http://www.w3.org/XML/1998/namespace"/>
    <ds:schemaRef ds:uri="http://purl.org/dc/terms/"/>
    <ds:schemaRef ds:uri="http://schemas.openxmlformats.org/package/2006/metadata/core-properties"/>
    <ds:schemaRef ds:uri="http://purl.org/dc/elements/1.1/"/>
    <ds:schemaRef ds:uri="37b6d13d-7767-4202-9ecb-ef6ade4c22f0"/>
    <ds:schemaRef ds:uri="bae37db3-6efe-431a-a192-57cbdeb86dab"/>
  </ds:schemaRefs>
</ds:datastoreItem>
</file>

<file path=docProps/app.xml><?xml version="1.0" encoding="utf-8"?>
<Properties xmlns="http://schemas.openxmlformats.org/officeDocument/2006/extended-properties" xmlns:vt="http://schemas.openxmlformats.org/officeDocument/2006/docPropsVTypes">
  <Template/>
  <TotalTime>0</TotalTime>
  <Words>1227</Words>
  <Application>Microsoft Office PowerPoint</Application>
  <PresentationFormat>On-screen Show (4:3)</PresentationFormat>
  <Paragraphs>189</Paragraphs>
  <Slides>9</Slides>
  <Notes>5</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9</vt:i4>
      </vt:variant>
    </vt:vector>
  </HeadingPairs>
  <TitlesOfParts>
    <vt:vector size="25" baseType="lpstr">
      <vt:lpstr>Arial</vt:lpstr>
      <vt:lpstr>Calibri</vt:lpstr>
      <vt:lpstr>Franklin Gothic Book</vt:lpstr>
      <vt:lpstr>Franklin Gothic Medium</vt:lpstr>
      <vt:lpstr>Lato</vt:lpstr>
      <vt:lpstr>Lucida Sans</vt:lpstr>
      <vt:lpstr>Segoe UI</vt:lpstr>
      <vt:lpstr>Segoe UI Semibold</vt:lpstr>
      <vt:lpstr>Tahoma</vt:lpstr>
      <vt:lpstr>Times New Roman</vt:lpstr>
      <vt:lpstr>Verdana</vt:lpstr>
      <vt:lpstr>1_Office Theme</vt:lpstr>
      <vt:lpstr>2_Office Theme</vt:lpstr>
      <vt:lpstr>4_Office Theme</vt:lpstr>
      <vt:lpstr>5_Office Theme</vt:lpstr>
      <vt:lpstr>7_Office Theme</vt:lpstr>
      <vt:lpstr>PowerPoint Presentation</vt:lpstr>
      <vt:lpstr>PowerPoint Presentation</vt:lpstr>
      <vt:lpstr>PowerPoint Presentation</vt:lpstr>
      <vt:lpstr>SPIRA CARE EPO PLAN—BLUE SELECT PLUS</vt:lpstr>
      <vt:lpstr>PowerPoint Presentation</vt:lpstr>
      <vt:lpstr>THERE IS A SPIRA CARE CENTER JUST AROUND THE CORNER</vt:lpstr>
      <vt:lpstr>SPIRA CARE CENTERS &amp; BLUESELECT PLUS NETWORK</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2015-11-09T13:54:54Z</dcterms:created>
  <dcterms:modified xsi:type="dcterms:W3CDTF">2024-07-15T17:30:04Z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4dcac32e-9a22-431d-b654-6839ce411c0f</vt:lpwstr>
  </property>
  <property fmtid="{D5CDD505-2E9C-101B-9397-08002B2CF9AE}" pid="3" name="ContentTypeId">
    <vt:lpwstr>0x01010A00BF2026026EE80F44993FCB9625DD55EA</vt:lpwstr>
  </property>
  <property fmtid="{D5CDD505-2E9C-101B-9397-08002B2CF9AE}" pid="4" name="_dlc_DocId">
    <vt:lpwstr>SF4QHXEJZH25-53-79211</vt:lpwstr>
  </property>
  <property fmtid="{D5CDD505-2E9C-101B-9397-08002B2CF9AE}" pid="5" name="_dlc_DocIdUrl">
    <vt:lpwstr>http://bluepoint/sites/mktg/lrggrp/_layouts/DocIdRedir.aspx?ID=SF4QHXEJZH25-53-79211, SF4QHXEJZH25-53-79211</vt:lpwstr>
  </property>
</Properties>
</file>